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7753" y="1052025"/>
            <a:ext cx="55801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7752" y="3602038"/>
            <a:ext cx="558018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9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2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6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6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7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9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0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40D1-9088-4B2A-BE98-8C4FBF1ED9E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46C48-F335-4263-B9DD-FC13CFDC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3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0241" y="2071529"/>
            <a:ext cx="7101759" cy="2387600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FF0000"/>
                </a:solidFill>
              </a:rPr>
              <a:t>Қашықтықтан оқыту жаңа технологиялардың бірі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3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68" y="606534"/>
            <a:ext cx="7339455" cy="501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27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29" y="302691"/>
            <a:ext cx="8383315" cy="62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5" y="1876096"/>
            <a:ext cx="4678089" cy="37149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2" y="1876096"/>
            <a:ext cx="5057066" cy="37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3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" y="207470"/>
            <a:ext cx="5840625" cy="37233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53" y="2451539"/>
            <a:ext cx="6178924" cy="39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0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5" y="128232"/>
            <a:ext cx="8681545" cy="6511158"/>
          </a:xfrm>
        </p:spPr>
      </p:pic>
    </p:spTree>
    <p:extLst>
      <p:ext uri="{BB962C8B-B14F-4D97-AF65-F5344CB8AC3E}">
        <p14:creationId xmlns:p14="http://schemas.microsoft.com/office/powerpoint/2010/main" val="3384761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8" id="{C7F0E4CC-6435-472D-BC47-121AED855B04}" vid="{FEA147F1-FFE9-4EF6-98A4-C23A3CF7B9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5</TotalTime>
  <Words>5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Тема8</vt:lpstr>
      <vt:lpstr>Қашықтықтан оқыту жаңа технологиялардың бірі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Қашықтықтан оқыту жаңа технологиялардың бірі</dc:title>
  <dc:creator>Пользователь</dc:creator>
  <cp:lastModifiedBy>Пользователь</cp:lastModifiedBy>
  <cp:revision>1</cp:revision>
  <dcterms:created xsi:type="dcterms:W3CDTF">2017-04-21T10:53:03Z</dcterms:created>
  <dcterms:modified xsi:type="dcterms:W3CDTF">2017-04-21T10:58:17Z</dcterms:modified>
</cp:coreProperties>
</file>