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57" r:id="rId3"/>
    <p:sldId id="258" r:id="rId4"/>
    <p:sldId id="256" r:id="rId5"/>
    <p:sldId id="259" r:id="rId6"/>
    <p:sldId id="261" r:id="rId7"/>
    <p:sldId id="272" r:id="rId8"/>
    <p:sldId id="264" r:id="rId9"/>
    <p:sldId id="273" r:id="rId10"/>
    <p:sldId id="265" r:id="rId11"/>
    <p:sldId id="267" r:id="rId12"/>
    <p:sldId id="275" r:id="rId13"/>
    <p:sldId id="270" r:id="rId14"/>
    <p:sldId id="274" r:id="rId15"/>
    <p:sldId id="276" r:id="rId16"/>
    <p:sldId id="278" r:id="rId17"/>
    <p:sldId id="277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1746"/>
    <a:srgbClr val="0D06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7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F2E5B-BE51-4224-8CC3-D661A6197F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0E9D8FB-D6C0-47B6-8D49-36AC4B81EAF6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Тұсаукесер</a:t>
          </a:r>
          <a:endParaRPr lang="ru-RU" b="1" dirty="0">
            <a:solidFill>
              <a:srgbClr val="0000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C5CAC-7108-4271-A81F-768DA7AFDD02}" type="parTrans" cxnId="{30B4DF64-495D-4817-8EF1-ED63165547EB}">
      <dgm:prSet/>
      <dgm:spPr/>
      <dgm:t>
        <a:bodyPr/>
        <a:lstStyle/>
        <a:p>
          <a:endParaRPr lang="ru-RU" b="1">
            <a:solidFill>
              <a:srgbClr val="0000CC"/>
            </a:solidFill>
          </a:endParaRPr>
        </a:p>
      </dgm:t>
    </dgm:pt>
    <dgm:pt modelId="{8A6A9C8A-58D6-409A-8BDF-1BE58448D2C3}" type="sibTrans" cxnId="{30B4DF64-495D-4817-8EF1-ED63165547EB}">
      <dgm:prSet/>
      <dgm:spPr/>
      <dgm:t>
        <a:bodyPr/>
        <a:lstStyle/>
        <a:p>
          <a:endParaRPr lang="ru-RU" b="1">
            <a:solidFill>
              <a:srgbClr val="0000CC"/>
            </a:solidFill>
          </a:endParaRPr>
        </a:p>
      </dgm:t>
    </dgm:pt>
    <dgm:pt modelId="{6FCCB5D7-CCB0-4638-B7A7-2F3ABA9ED121}" type="asst">
      <dgm:prSet phldrT="[Текст]"/>
      <dgm:spPr/>
      <dgm:t>
        <a:bodyPr/>
        <a:lstStyle/>
        <a:p>
          <a:r>
            <a:rPr lang="ru-RU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Слайдтар</a:t>
          </a:r>
          <a:endParaRPr lang="ru-RU" b="1" dirty="0">
            <a:solidFill>
              <a:srgbClr val="0000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6AC074-A20E-40EE-BA5C-783007585163}" type="parTrans" cxnId="{B11463B3-65F8-41A2-931A-1DD59C8AE899}">
      <dgm:prSet/>
      <dgm:spPr/>
      <dgm:t>
        <a:bodyPr/>
        <a:lstStyle/>
        <a:p>
          <a:endParaRPr lang="ru-RU" b="1">
            <a:solidFill>
              <a:srgbClr val="0000CC"/>
            </a:solidFill>
          </a:endParaRPr>
        </a:p>
      </dgm:t>
    </dgm:pt>
    <dgm:pt modelId="{5F0CDFA4-3818-4A7B-9632-848E26CED22F}" type="sibTrans" cxnId="{B11463B3-65F8-41A2-931A-1DD59C8AE899}">
      <dgm:prSet/>
      <dgm:spPr/>
      <dgm:t>
        <a:bodyPr/>
        <a:lstStyle/>
        <a:p>
          <a:endParaRPr lang="ru-RU" b="1">
            <a:solidFill>
              <a:srgbClr val="0000CC"/>
            </a:solidFill>
          </a:endParaRPr>
        </a:p>
      </dgm:t>
    </dgm:pt>
    <dgm:pt modelId="{6D4653D7-65E7-4681-AB6A-3155CDFB3E93}">
      <dgm:prSet phldrT="[Текст]"/>
      <dgm:spPr/>
      <dgm:t>
        <a:bodyPr/>
        <a:lstStyle/>
        <a:p>
          <a:r>
            <a:rPr lang="ru-RU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Мәтін</a:t>
          </a:r>
          <a:endParaRPr lang="ru-RU" b="1" dirty="0">
            <a:solidFill>
              <a:srgbClr val="0000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AF67D-8C7A-42E3-89D9-2AEA67796E37}" type="parTrans" cxnId="{4444E5E0-31C2-4455-89ED-2A4ED5DF7996}">
      <dgm:prSet/>
      <dgm:spPr/>
      <dgm:t>
        <a:bodyPr/>
        <a:lstStyle/>
        <a:p>
          <a:endParaRPr lang="ru-RU" b="1">
            <a:solidFill>
              <a:srgbClr val="0000CC"/>
            </a:solidFill>
          </a:endParaRPr>
        </a:p>
      </dgm:t>
    </dgm:pt>
    <dgm:pt modelId="{D467687A-582D-47B0-8070-8A69F589A834}" type="sibTrans" cxnId="{4444E5E0-31C2-4455-89ED-2A4ED5DF7996}">
      <dgm:prSet/>
      <dgm:spPr/>
      <dgm:t>
        <a:bodyPr/>
        <a:lstStyle/>
        <a:p>
          <a:endParaRPr lang="ru-RU" b="1">
            <a:solidFill>
              <a:srgbClr val="0000CC"/>
            </a:solidFill>
          </a:endParaRPr>
        </a:p>
      </dgm:t>
    </dgm:pt>
    <dgm:pt modelId="{380B61AB-6660-4A34-9F22-1E91878E645E}">
      <dgm:prSet phldrT="[Текст]"/>
      <dgm:spPr/>
      <dgm:t>
        <a:bodyPr/>
        <a:lstStyle/>
        <a:p>
          <a:r>
            <a:rPr lang="ru-RU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Фильм, дыбыс</a:t>
          </a:r>
          <a:endParaRPr lang="ru-RU" b="1" dirty="0">
            <a:solidFill>
              <a:srgbClr val="0000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38D75D-59C4-4913-9B64-56CAF94AFF62}" type="parTrans" cxnId="{A74EE4B3-B98D-4155-97DA-4C4CF94D1612}">
      <dgm:prSet/>
      <dgm:spPr/>
      <dgm:t>
        <a:bodyPr/>
        <a:lstStyle/>
        <a:p>
          <a:endParaRPr lang="ru-RU" b="1">
            <a:solidFill>
              <a:srgbClr val="0000CC"/>
            </a:solidFill>
          </a:endParaRPr>
        </a:p>
      </dgm:t>
    </dgm:pt>
    <dgm:pt modelId="{9393A5E4-E5C2-408D-BB1E-2861197EDFCC}" type="sibTrans" cxnId="{A74EE4B3-B98D-4155-97DA-4C4CF94D1612}">
      <dgm:prSet/>
      <dgm:spPr/>
      <dgm:t>
        <a:bodyPr/>
        <a:lstStyle/>
        <a:p>
          <a:endParaRPr lang="ru-RU" b="1">
            <a:solidFill>
              <a:srgbClr val="0000CC"/>
            </a:solidFill>
          </a:endParaRPr>
        </a:p>
      </dgm:t>
    </dgm:pt>
    <dgm:pt modelId="{CDAB8DA2-8182-43B9-ABB0-BE930BF873AD}">
      <dgm:prSet/>
      <dgm:spPr/>
      <dgm:t>
        <a:bodyPr/>
        <a:lstStyle/>
        <a:p>
          <a:r>
            <a:rPr lang="ru-RU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Сурет</a:t>
          </a:r>
          <a:endParaRPr lang="ru-RU" b="1" dirty="0">
            <a:solidFill>
              <a:srgbClr val="0000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328C5-E239-4B64-9D3F-E90AFDAA82DC}" type="parTrans" cxnId="{488493A5-E0D7-4805-8F2F-B9BDF04F0A48}">
      <dgm:prSet/>
      <dgm:spPr/>
      <dgm:t>
        <a:bodyPr/>
        <a:lstStyle/>
        <a:p>
          <a:endParaRPr lang="ru-RU" b="1">
            <a:solidFill>
              <a:srgbClr val="0000CC"/>
            </a:solidFill>
          </a:endParaRPr>
        </a:p>
      </dgm:t>
    </dgm:pt>
    <dgm:pt modelId="{2EDC8D41-EBCF-4DC9-8DB4-E7C3BA6710BA}" type="sibTrans" cxnId="{488493A5-E0D7-4805-8F2F-B9BDF04F0A48}">
      <dgm:prSet/>
      <dgm:spPr/>
      <dgm:t>
        <a:bodyPr/>
        <a:lstStyle/>
        <a:p>
          <a:endParaRPr lang="ru-RU" b="1">
            <a:solidFill>
              <a:srgbClr val="0000CC"/>
            </a:solidFill>
          </a:endParaRPr>
        </a:p>
      </dgm:t>
    </dgm:pt>
    <dgm:pt modelId="{E9C28773-BB09-434F-B166-9077F4D28B92}">
      <dgm:prSet/>
      <dgm:spPr/>
      <dgm:t>
        <a:bodyPr/>
        <a:lstStyle/>
        <a:p>
          <a:r>
            <a:rPr lang="ru-RU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Кесте</a:t>
          </a:r>
          <a:endParaRPr lang="ru-RU" b="1" dirty="0">
            <a:solidFill>
              <a:srgbClr val="0000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E80BB-24D7-4B61-A094-28B597511C79}" type="parTrans" cxnId="{3FAB68EF-4F42-493C-A3F6-46AE6B7A920E}">
      <dgm:prSet/>
      <dgm:spPr/>
      <dgm:t>
        <a:bodyPr/>
        <a:lstStyle/>
        <a:p>
          <a:endParaRPr lang="ru-RU" b="1">
            <a:solidFill>
              <a:srgbClr val="0000CC"/>
            </a:solidFill>
          </a:endParaRPr>
        </a:p>
      </dgm:t>
    </dgm:pt>
    <dgm:pt modelId="{7DA2B3DC-88E3-4A21-84FF-CDEBA9CD3C90}" type="sibTrans" cxnId="{3FAB68EF-4F42-493C-A3F6-46AE6B7A920E}">
      <dgm:prSet/>
      <dgm:spPr/>
      <dgm:t>
        <a:bodyPr/>
        <a:lstStyle/>
        <a:p>
          <a:endParaRPr lang="ru-RU" b="1">
            <a:solidFill>
              <a:srgbClr val="0000CC"/>
            </a:solidFill>
          </a:endParaRPr>
        </a:p>
      </dgm:t>
    </dgm:pt>
    <dgm:pt modelId="{85987395-EBD5-4ECF-969A-B36744DF71D6}">
      <dgm:prSet/>
      <dgm:spPr/>
      <dgm:t>
        <a:bodyPr/>
        <a:lstStyle/>
        <a:p>
          <a:r>
            <a:rPr lang="ru-RU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Нысандар</a:t>
          </a:r>
          <a:endParaRPr lang="ru-RU" b="1" dirty="0">
            <a:solidFill>
              <a:srgbClr val="0000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DF230-F8A6-46B7-84BB-437FC583B604}" type="parTrans" cxnId="{E09CE18F-E338-4E5B-BEBE-2B7587BBB0E7}">
      <dgm:prSet/>
      <dgm:spPr/>
      <dgm:t>
        <a:bodyPr/>
        <a:lstStyle/>
        <a:p>
          <a:endParaRPr lang="ru-RU" b="1">
            <a:solidFill>
              <a:srgbClr val="0000CC"/>
            </a:solidFill>
          </a:endParaRPr>
        </a:p>
      </dgm:t>
    </dgm:pt>
    <dgm:pt modelId="{5D207736-A8BF-4A30-8546-D1F30A58BB57}" type="sibTrans" cxnId="{E09CE18F-E338-4E5B-BEBE-2B7587BBB0E7}">
      <dgm:prSet/>
      <dgm:spPr/>
      <dgm:t>
        <a:bodyPr/>
        <a:lstStyle/>
        <a:p>
          <a:endParaRPr lang="ru-RU" b="1">
            <a:solidFill>
              <a:srgbClr val="0000CC"/>
            </a:solidFill>
          </a:endParaRPr>
        </a:p>
      </dgm:t>
    </dgm:pt>
    <dgm:pt modelId="{37F8D470-B257-479E-B476-AE1D0B4E5071}" type="pres">
      <dgm:prSet presAssocID="{963F2E5B-BE51-4224-8CC3-D661A6197F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8F9EC2-33D7-4FB7-BDA3-895D0B6571F8}" type="pres">
      <dgm:prSet presAssocID="{20E9D8FB-D6C0-47B6-8D49-36AC4B81EAF6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79A8A4C-08CE-453D-8C3D-C57972FF2E8E}" type="pres">
      <dgm:prSet presAssocID="{20E9D8FB-D6C0-47B6-8D49-36AC4B81EAF6}" presName="rootComposite1" presStyleCnt="0"/>
      <dgm:spPr/>
      <dgm:t>
        <a:bodyPr/>
        <a:lstStyle/>
        <a:p>
          <a:endParaRPr lang="ru-RU"/>
        </a:p>
      </dgm:t>
    </dgm:pt>
    <dgm:pt modelId="{61E1347B-88B9-4B94-B487-5B20414F3290}" type="pres">
      <dgm:prSet presAssocID="{20E9D8FB-D6C0-47B6-8D49-36AC4B81EAF6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B07A5A-5AB3-4641-8B84-1A9AA5FA6386}" type="pres">
      <dgm:prSet presAssocID="{20E9D8FB-D6C0-47B6-8D49-36AC4B81EAF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B746455-759F-4A0E-B3DD-5DBD0C076C62}" type="pres">
      <dgm:prSet presAssocID="{20E9D8FB-D6C0-47B6-8D49-36AC4B81EAF6}" presName="hierChild2" presStyleCnt="0"/>
      <dgm:spPr/>
      <dgm:t>
        <a:bodyPr/>
        <a:lstStyle/>
        <a:p>
          <a:endParaRPr lang="ru-RU"/>
        </a:p>
      </dgm:t>
    </dgm:pt>
    <dgm:pt modelId="{59B2E5CB-99B5-48C2-BF59-DE24FCEA4332}" type="pres">
      <dgm:prSet presAssocID="{26C328C5-E239-4B64-9D3F-E90AFDAA82DC}" presName="Name37" presStyleLbl="parChTrans1D2" presStyleIdx="0" presStyleCnt="5"/>
      <dgm:spPr/>
      <dgm:t>
        <a:bodyPr/>
        <a:lstStyle/>
        <a:p>
          <a:endParaRPr lang="ru-RU"/>
        </a:p>
      </dgm:t>
    </dgm:pt>
    <dgm:pt modelId="{ECD5861E-5C0F-4A44-A59D-928BA8CB3255}" type="pres">
      <dgm:prSet presAssocID="{CDAB8DA2-8182-43B9-ABB0-BE930BF873A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CF618BE-A3DF-4226-93BC-6AE5CF004256}" type="pres">
      <dgm:prSet presAssocID="{CDAB8DA2-8182-43B9-ABB0-BE930BF873AD}" presName="rootComposite" presStyleCnt="0"/>
      <dgm:spPr/>
      <dgm:t>
        <a:bodyPr/>
        <a:lstStyle/>
        <a:p>
          <a:endParaRPr lang="ru-RU"/>
        </a:p>
      </dgm:t>
    </dgm:pt>
    <dgm:pt modelId="{66F7EDB7-02E8-4897-8143-896A0CD8336A}" type="pres">
      <dgm:prSet presAssocID="{CDAB8DA2-8182-43B9-ABB0-BE930BF873A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81BB27-0E14-4B75-B117-5D1FED8AB4EC}" type="pres">
      <dgm:prSet presAssocID="{CDAB8DA2-8182-43B9-ABB0-BE930BF873AD}" presName="rootConnector" presStyleLbl="node2" presStyleIdx="0" presStyleCnt="4"/>
      <dgm:spPr/>
      <dgm:t>
        <a:bodyPr/>
        <a:lstStyle/>
        <a:p>
          <a:endParaRPr lang="ru-RU"/>
        </a:p>
      </dgm:t>
    </dgm:pt>
    <dgm:pt modelId="{7491FAFA-F48C-4B2A-9FB9-E08012549D2A}" type="pres">
      <dgm:prSet presAssocID="{CDAB8DA2-8182-43B9-ABB0-BE930BF873AD}" presName="hierChild4" presStyleCnt="0"/>
      <dgm:spPr/>
      <dgm:t>
        <a:bodyPr/>
        <a:lstStyle/>
        <a:p>
          <a:endParaRPr lang="ru-RU"/>
        </a:p>
      </dgm:t>
    </dgm:pt>
    <dgm:pt modelId="{CAF58F86-E970-4D1A-B66D-BFE715372C1A}" type="pres">
      <dgm:prSet presAssocID="{CDAB8DA2-8182-43B9-ABB0-BE930BF873AD}" presName="hierChild5" presStyleCnt="0"/>
      <dgm:spPr/>
      <dgm:t>
        <a:bodyPr/>
        <a:lstStyle/>
        <a:p>
          <a:endParaRPr lang="ru-RU"/>
        </a:p>
      </dgm:t>
    </dgm:pt>
    <dgm:pt modelId="{3F1EBA52-18FB-49B5-821C-315490908322}" type="pres">
      <dgm:prSet presAssocID="{D17AF67D-8C7A-42E3-89D9-2AEA67796E37}" presName="Name37" presStyleLbl="parChTrans1D2" presStyleIdx="1" presStyleCnt="5"/>
      <dgm:spPr/>
      <dgm:t>
        <a:bodyPr/>
        <a:lstStyle/>
        <a:p>
          <a:endParaRPr lang="ru-RU"/>
        </a:p>
      </dgm:t>
    </dgm:pt>
    <dgm:pt modelId="{5A70785C-8BED-4A7F-A75A-3EDC893AC260}" type="pres">
      <dgm:prSet presAssocID="{6D4653D7-65E7-4681-AB6A-3155CDFB3E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33F9C94-EADC-411B-9795-42FE6C94B551}" type="pres">
      <dgm:prSet presAssocID="{6D4653D7-65E7-4681-AB6A-3155CDFB3E93}" presName="rootComposite" presStyleCnt="0"/>
      <dgm:spPr/>
      <dgm:t>
        <a:bodyPr/>
        <a:lstStyle/>
        <a:p>
          <a:endParaRPr lang="ru-RU"/>
        </a:p>
      </dgm:t>
    </dgm:pt>
    <dgm:pt modelId="{7A2168B9-131C-4A20-B1E6-E4B8573011BD}" type="pres">
      <dgm:prSet presAssocID="{6D4653D7-65E7-4681-AB6A-3155CDFB3E9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7F6B39-EEEB-4C5E-BA99-D17F73B403BC}" type="pres">
      <dgm:prSet presAssocID="{6D4653D7-65E7-4681-AB6A-3155CDFB3E93}" presName="rootConnector" presStyleLbl="node2" presStyleIdx="1" presStyleCnt="4"/>
      <dgm:spPr/>
      <dgm:t>
        <a:bodyPr/>
        <a:lstStyle/>
        <a:p>
          <a:endParaRPr lang="ru-RU"/>
        </a:p>
      </dgm:t>
    </dgm:pt>
    <dgm:pt modelId="{028AA087-FF45-459D-BA8B-A9DBE1A45F48}" type="pres">
      <dgm:prSet presAssocID="{6D4653D7-65E7-4681-AB6A-3155CDFB3E93}" presName="hierChild4" presStyleCnt="0"/>
      <dgm:spPr/>
      <dgm:t>
        <a:bodyPr/>
        <a:lstStyle/>
        <a:p>
          <a:endParaRPr lang="ru-RU"/>
        </a:p>
      </dgm:t>
    </dgm:pt>
    <dgm:pt modelId="{93D68FDF-A8CB-4119-AC82-483DA18EA95A}" type="pres">
      <dgm:prSet presAssocID="{6D4653D7-65E7-4681-AB6A-3155CDFB3E93}" presName="hierChild5" presStyleCnt="0"/>
      <dgm:spPr/>
      <dgm:t>
        <a:bodyPr/>
        <a:lstStyle/>
        <a:p>
          <a:endParaRPr lang="ru-RU"/>
        </a:p>
      </dgm:t>
    </dgm:pt>
    <dgm:pt modelId="{B71A23EC-E341-408C-B835-16DA8FCA11F4}" type="pres">
      <dgm:prSet presAssocID="{452E80BB-24D7-4B61-A094-28B597511C79}" presName="Name37" presStyleLbl="parChTrans1D2" presStyleIdx="2" presStyleCnt="5"/>
      <dgm:spPr/>
      <dgm:t>
        <a:bodyPr/>
        <a:lstStyle/>
        <a:p>
          <a:endParaRPr lang="ru-RU"/>
        </a:p>
      </dgm:t>
    </dgm:pt>
    <dgm:pt modelId="{07BB0C40-4C69-4EE5-9FA6-E82E76ABB0E3}" type="pres">
      <dgm:prSet presAssocID="{E9C28773-BB09-434F-B166-9077F4D28B9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0A01951-F3F0-4E8B-ABE8-FF56E620D8D7}" type="pres">
      <dgm:prSet presAssocID="{E9C28773-BB09-434F-B166-9077F4D28B92}" presName="rootComposite" presStyleCnt="0"/>
      <dgm:spPr/>
      <dgm:t>
        <a:bodyPr/>
        <a:lstStyle/>
        <a:p>
          <a:endParaRPr lang="ru-RU"/>
        </a:p>
      </dgm:t>
    </dgm:pt>
    <dgm:pt modelId="{4E663A7A-BA53-40BC-8FB0-D0DD1BEC609A}" type="pres">
      <dgm:prSet presAssocID="{E9C28773-BB09-434F-B166-9077F4D28B9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7B112E-B4FE-4E4A-B5ED-00FBB460F752}" type="pres">
      <dgm:prSet presAssocID="{E9C28773-BB09-434F-B166-9077F4D28B92}" presName="rootConnector" presStyleLbl="node2" presStyleIdx="2" presStyleCnt="4"/>
      <dgm:spPr/>
      <dgm:t>
        <a:bodyPr/>
        <a:lstStyle/>
        <a:p>
          <a:endParaRPr lang="ru-RU"/>
        </a:p>
      </dgm:t>
    </dgm:pt>
    <dgm:pt modelId="{0DAD7148-348D-4DEB-8E2F-3D8B865C66D2}" type="pres">
      <dgm:prSet presAssocID="{E9C28773-BB09-434F-B166-9077F4D28B92}" presName="hierChild4" presStyleCnt="0"/>
      <dgm:spPr/>
      <dgm:t>
        <a:bodyPr/>
        <a:lstStyle/>
        <a:p>
          <a:endParaRPr lang="ru-RU"/>
        </a:p>
      </dgm:t>
    </dgm:pt>
    <dgm:pt modelId="{4947DCA3-1D02-42BB-B93C-C16D483B886F}" type="pres">
      <dgm:prSet presAssocID="{E9C28773-BB09-434F-B166-9077F4D28B92}" presName="hierChild5" presStyleCnt="0"/>
      <dgm:spPr/>
      <dgm:t>
        <a:bodyPr/>
        <a:lstStyle/>
        <a:p>
          <a:endParaRPr lang="ru-RU"/>
        </a:p>
      </dgm:t>
    </dgm:pt>
    <dgm:pt modelId="{16B56A03-EBE4-4457-98AA-256FA4DBB793}" type="pres">
      <dgm:prSet presAssocID="{9238D75D-59C4-4913-9B64-56CAF94AFF62}" presName="Name37" presStyleLbl="parChTrans1D2" presStyleIdx="3" presStyleCnt="5"/>
      <dgm:spPr/>
      <dgm:t>
        <a:bodyPr/>
        <a:lstStyle/>
        <a:p>
          <a:endParaRPr lang="ru-RU"/>
        </a:p>
      </dgm:t>
    </dgm:pt>
    <dgm:pt modelId="{3F86FACE-943D-4ECF-9A53-964535A28281}" type="pres">
      <dgm:prSet presAssocID="{380B61AB-6660-4A34-9F22-1E91878E645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717D393-1954-4B4D-BE67-99042402B1F9}" type="pres">
      <dgm:prSet presAssocID="{380B61AB-6660-4A34-9F22-1E91878E645E}" presName="rootComposite" presStyleCnt="0"/>
      <dgm:spPr/>
      <dgm:t>
        <a:bodyPr/>
        <a:lstStyle/>
        <a:p>
          <a:endParaRPr lang="ru-RU"/>
        </a:p>
      </dgm:t>
    </dgm:pt>
    <dgm:pt modelId="{F2BC20D3-A19C-4823-B779-CED6E34C6BD1}" type="pres">
      <dgm:prSet presAssocID="{380B61AB-6660-4A34-9F22-1E91878E645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FB2CF1-CD53-472C-8CBA-651BE9AAFD21}" type="pres">
      <dgm:prSet presAssocID="{380B61AB-6660-4A34-9F22-1E91878E645E}" presName="rootConnector" presStyleLbl="node2" presStyleIdx="3" presStyleCnt="4"/>
      <dgm:spPr/>
      <dgm:t>
        <a:bodyPr/>
        <a:lstStyle/>
        <a:p>
          <a:endParaRPr lang="ru-RU"/>
        </a:p>
      </dgm:t>
    </dgm:pt>
    <dgm:pt modelId="{185E3656-D958-4B75-8946-07DCEA59A14F}" type="pres">
      <dgm:prSet presAssocID="{380B61AB-6660-4A34-9F22-1E91878E645E}" presName="hierChild4" presStyleCnt="0"/>
      <dgm:spPr/>
      <dgm:t>
        <a:bodyPr/>
        <a:lstStyle/>
        <a:p>
          <a:endParaRPr lang="ru-RU"/>
        </a:p>
      </dgm:t>
    </dgm:pt>
    <dgm:pt modelId="{61886C3C-30CD-4839-86FC-ABB73515AC1B}" type="pres">
      <dgm:prSet presAssocID="{380B61AB-6660-4A34-9F22-1E91878E645E}" presName="hierChild5" presStyleCnt="0"/>
      <dgm:spPr/>
      <dgm:t>
        <a:bodyPr/>
        <a:lstStyle/>
        <a:p>
          <a:endParaRPr lang="ru-RU"/>
        </a:p>
      </dgm:t>
    </dgm:pt>
    <dgm:pt modelId="{07ED13FA-5CDC-4022-8AE8-CF381D9DC925}" type="pres">
      <dgm:prSet presAssocID="{20E9D8FB-D6C0-47B6-8D49-36AC4B81EAF6}" presName="hierChild3" presStyleCnt="0"/>
      <dgm:spPr/>
      <dgm:t>
        <a:bodyPr/>
        <a:lstStyle/>
        <a:p>
          <a:endParaRPr lang="ru-RU"/>
        </a:p>
      </dgm:t>
    </dgm:pt>
    <dgm:pt modelId="{D4EFBB63-3AC1-49CD-8E2C-665FAD320934}" type="pres">
      <dgm:prSet presAssocID="{F36AC074-A20E-40EE-BA5C-783007585163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9D79C560-AC6E-4AB3-956A-21F7A1C14298}" type="pres">
      <dgm:prSet presAssocID="{6FCCB5D7-CCB0-4638-B7A7-2F3ABA9ED121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F9D231B-3FEB-4C01-9BF1-3A3191275C0C}" type="pres">
      <dgm:prSet presAssocID="{6FCCB5D7-CCB0-4638-B7A7-2F3ABA9ED121}" presName="rootComposite3" presStyleCnt="0"/>
      <dgm:spPr/>
      <dgm:t>
        <a:bodyPr/>
        <a:lstStyle/>
        <a:p>
          <a:endParaRPr lang="ru-RU"/>
        </a:p>
      </dgm:t>
    </dgm:pt>
    <dgm:pt modelId="{6FA05055-C5A0-4E3B-92BA-008D43F58E64}" type="pres">
      <dgm:prSet presAssocID="{6FCCB5D7-CCB0-4638-B7A7-2F3ABA9ED121}" presName="rootText3" presStyleLbl="asst1" presStyleIdx="0" presStyleCnt="1" custLinFactNeighborX="-1006" custLinFactNeighborY="-140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0B2701-252C-4EDE-A19F-D4A76AC80A46}" type="pres">
      <dgm:prSet presAssocID="{6FCCB5D7-CCB0-4638-B7A7-2F3ABA9ED121}" presName="rootConnector3" presStyleLbl="asst1" presStyleIdx="0" presStyleCnt="1"/>
      <dgm:spPr/>
      <dgm:t>
        <a:bodyPr/>
        <a:lstStyle/>
        <a:p>
          <a:endParaRPr lang="ru-RU"/>
        </a:p>
      </dgm:t>
    </dgm:pt>
    <dgm:pt modelId="{8A5AAC5F-117A-4A35-A11E-6F3C1C1971EF}" type="pres">
      <dgm:prSet presAssocID="{6FCCB5D7-CCB0-4638-B7A7-2F3ABA9ED121}" presName="hierChild6" presStyleCnt="0"/>
      <dgm:spPr/>
      <dgm:t>
        <a:bodyPr/>
        <a:lstStyle/>
        <a:p>
          <a:endParaRPr lang="ru-RU"/>
        </a:p>
      </dgm:t>
    </dgm:pt>
    <dgm:pt modelId="{166D49DE-F46B-4806-BD4A-7D4297C394A2}" type="pres">
      <dgm:prSet presAssocID="{6FCCB5D7-CCB0-4638-B7A7-2F3ABA9ED121}" presName="hierChild7" presStyleCnt="0"/>
      <dgm:spPr/>
      <dgm:t>
        <a:bodyPr/>
        <a:lstStyle/>
        <a:p>
          <a:endParaRPr lang="ru-RU"/>
        </a:p>
      </dgm:t>
    </dgm:pt>
    <dgm:pt modelId="{80EE314D-04FB-42C8-8736-60C2A66A9EC4}" type="pres">
      <dgm:prSet presAssocID="{85987395-EBD5-4ECF-969A-B36744DF71D6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15B29AB-0A9B-4672-9D35-E925DAC4BE9C}" type="pres">
      <dgm:prSet presAssocID="{85987395-EBD5-4ECF-969A-B36744DF71D6}" presName="rootComposite1" presStyleCnt="0"/>
      <dgm:spPr/>
      <dgm:t>
        <a:bodyPr/>
        <a:lstStyle/>
        <a:p>
          <a:endParaRPr lang="ru-RU"/>
        </a:p>
      </dgm:t>
    </dgm:pt>
    <dgm:pt modelId="{FF66187D-B954-41B6-8EC8-861DF8FE4985}" type="pres">
      <dgm:prSet presAssocID="{85987395-EBD5-4ECF-969A-B36744DF71D6}" presName="rootText1" presStyleLbl="node0" presStyleIdx="1" presStyleCnt="2" custLinFactY="27995" custLinFactNeighborX="-5879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57FCE5-B6AD-48D4-8D19-CC504070A761}" type="pres">
      <dgm:prSet presAssocID="{85987395-EBD5-4ECF-969A-B36744DF71D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C2980CB-5CF4-4925-9744-83FB4E5943D8}" type="pres">
      <dgm:prSet presAssocID="{85987395-EBD5-4ECF-969A-B36744DF71D6}" presName="hierChild2" presStyleCnt="0"/>
      <dgm:spPr/>
      <dgm:t>
        <a:bodyPr/>
        <a:lstStyle/>
        <a:p>
          <a:endParaRPr lang="ru-RU"/>
        </a:p>
      </dgm:t>
    </dgm:pt>
    <dgm:pt modelId="{D8B3BCEA-6A74-48E8-8977-F6C51C206305}" type="pres">
      <dgm:prSet presAssocID="{85987395-EBD5-4ECF-969A-B36744DF71D6}" presName="hierChild3" presStyleCnt="0"/>
      <dgm:spPr/>
      <dgm:t>
        <a:bodyPr/>
        <a:lstStyle/>
        <a:p>
          <a:endParaRPr lang="ru-RU"/>
        </a:p>
      </dgm:t>
    </dgm:pt>
  </dgm:ptLst>
  <dgm:cxnLst>
    <dgm:cxn modelId="{5361A7BA-107E-4B3D-B752-244E77C68AD3}" type="presOf" srcId="{6D4653D7-65E7-4681-AB6A-3155CDFB3E93}" destId="{7A2168B9-131C-4A20-B1E6-E4B8573011BD}" srcOrd="0" destOrd="0" presId="urn:microsoft.com/office/officeart/2005/8/layout/orgChart1"/>
    <dgm:cxn modelId="{B091EC48-B000-4325-8162-AD1713B3AEBD}" type="presOf" srcId="{CDAB8DA2-8182-43B9-ABB0-BE930BF873AD}" destId="{66F7EDB7-02E8-4897-8143-896A0CD8336A}" srcOrd="0" destOrd="0" presId="urn:microsoft.com/office/officeart/2005/8/layout/orgChart1"/>
    <dgm:cxn modelId="{E09CE18F-E338-4E5B-BEBE-2B7587BBB0E7}" srcId="{963F2E5B-BE51-4224-8CC3-D661A6197FDB}" destId="{85987395-EBD5-4ECF-969A-B36744DF71D6}" srcOrd="1" destOrd="0" parTransId="{E5EDF230-F8A6-46B7-84BB-437FC583B604}" sibTransId="{5D207736-A8BF-4A30-8546-D1F30A58BB57}"/>
    <dgm:cxn modelId="{B11463B3-65F8-41A2-931A-1DD59C8AE899}" srcId="{20E9D8FB-D6C0-47B6-8D49-36AC4B81EAF6}" destId="{6FCCB5D7-CCB0-4638-B7A7-2F3ABA9ED121}" srcOrd="0" destOrd="0" parTransId="{F36AC074-A20E-40EE-BA5C-783007585163}" sibTransId="{5F0CDFA4-3818-4A7B-9632-848E26CED22F}"/>
    <dgm:cxn modelId="{1E8A3732-CE27-46D8-9583-9781F4D89960}" type="presOf" srcId="{26C328C5-E239-4B64-9D3F-E90AFDAA82DC}" destId="{59B2E5CB-99B5-48C2-BF59-DE24FCEA4332}" srcOrd="0" destOrd="0" presId="urn:microsoft.com/office/officeart/2005/8/layout/orgChart1"/>
    <dgm:cxn modelId="{446C7E24-2712-4D85-8A68-527E322179FA}" type="presOf" srcId="{9238D75D-59C4-4913-9B64-56CAF94AFF62}" destId="{16B56A03-EBE4-4457-98AA-256FA4DBB793}" srcOrd="0" destOrd="0" presId="urn:microsoft.com/office/officeart/2005/8/layout/orgChart1"/>
    <dgm:cxn modelId="{3FAB68EF-4F42-493C-A3F6-46AE6B7A920E}" srcId="{20E9D8FB-D6C0-47B6-8D49-36AC4B81EAF6}" destId="{E9C28773-BB09-434F-B166-9077F4D28B92}" srcOrd="3" destOrd="0" parTransId="{452E80BB-24D7-4B61-A094-28B597511C79}" sibTransId="{7DA2B3DC-88E3-4A21-84FF-CDEBA9CD3C90}"/>
    <dgm:cxn modelId="{CE6A2D80-A6AE-4259-8986-D1F372E73DC6}" type="presOf" srcId="{E9C28773-BB09-434F-B166-9077F4D28B92}" destId="{4E663A7A-BA53-40BC-8FB0-D0DD1BEC609A}" srcOrd="0" destOrd="0" presId="urn:microsoft.com/office/officeart/2005/8/layout/orgChart1"/>
    <dgm:cxn modelId="{D7619C38-36F2-429C-8CFC-33C167DD92F9}" type="presOf" srcId="{E9C28773-BB09-434F-B166-9077F4D28B92}" destId="{187B112E-B4FE-4E4A-B5ED-00FBB460F752}" srcOrd="1" destOrd="0" presId="urn:microsoft.com/office/officeart/2005/8/layout/orgChart1"/>
    <dgm:cxn modelId="{517C1C25-8A8A-459D-8E86-65B57A27463E}" type="presOf" srcId="{CDAB8DA2-8182-43B9-ABB0-BE930BF873AD}" destId="{8181BB27-0E14-4B75-B117-5D1FED8AB4EC}" srcOrd="1" destOrd="0" presId="urn:microsoft.com/office/officeart/2005/8/layout/orgChart1"/>
    <dgm:cxn modelId="{907EA3A3-BF95-4E44-9069-151BEE9D334D}" type="presOf" srcId="{380B61AB-6660-4A34-9F22-1E91878E645E}" destId="{6EFB2CF1-CD53-472C-8CBA-651BE9AAFD21}" srcOrd="1" destOrd="0" presId="urn:microsoft.com/office/officeart/2005/8/layout/orgChart1"/>
    <dgm:cxn modelId="{0D91518B-6FB1-4AB5-A9A0-839C9A464C2E}" type="presOf" srcId="{380B61AB-6660-4A34-9F22-1E91878E645E}" destId="{F2BC20D3-A19C-4823-B779-CED6E34C6BD1}" srcOrd="0" destOrd="0" presId="urn:microsoft.com/office/officeart/2005/8/layout/orgChart1"/>
    <dgm:cxn modelId="{AEA891DF-C462-4957-952B-E81551DC5112}" type="presOf" srcId="{85987395-EBD5-4ECF-969A-B36744DF71D6}" destId="{FF66187D-B954-41B6-8EC8-861DF8FE4985}" srcOrd="0" destOrd="0" presId="urn:microsoft.com/office/officeart/2005/8/layout/orgChart1"/>
    <dgm:cxn modelId="{1F9051CA-7F49-434B-9D6D-91B4CCF33911}" type="presOf" srcId="{452E80BB-24D7-4B61-A094-28B597511C79}" destId="{B71A23EC-E341-408C-B835-16DA8FCA11F4}" srcOrd="0" destOrd="0" presId="urn:microsoft.com/office/officeart/2005/8/layout/orgChart1"/>
    <dgm:cxn modelId="{5EEA11E2-7FA7-40FE-A7E0-912FFD77C169}" type="presOf" srcId="{6D4653D7-65E7-4681-AB6A-3155CDFB3E93}" destId="{067F6B39-EEEB-4C5E-BA99-D17F73B403BC}" srcOrd="1" destOrd="0" presId="urn:microsoft.com/office/officeart/2005/8/layout/orgChart1"/>
    <dgm:cxn modelId="{4444E5E0-31C2-4455-89ED-2A4ED5DF7996}" srcId="{20E9D8FB-D6C0-47B6-8D49-36AC4B81EAF6}" destId="{6D4653D7-65E7-4681-AB6A-3155CDFB3E93}" srcOrd="2" destOrd="0" parTransId="{D17AF67D-8C7A-42E3-89D9-2AEA67796E37}" sibTransId="{D467687A-582D-47B0-8070-8A69F589A834}"/>
    <dgm:cxn modelId="{8FC2C1A2-3F31-4F42-9884-3E2E40DA6874}" type="presOf" srcId="{D17AF67D-8C7A-42E3-89D9-2AEA67796E37}" destId="{3F1EBA52-18FB-49B5-821C-315490908322}" srcOrd="0" destOrd="0" presId="urn:microsoft.com/office/officeart/2005/8/layout/orgChart1"/>
    <dgm:cxn modelId="{DD54F2D9-15C4-4E0C-8ACE-00CF81DEAA65}" type="presOf" srcId="{6FCCB5D7-CCB0-4638-B7A7-2F3ABA9ED121}" destId="{830B2701-252C-4EDE-A19F-D4A76AC80A46}" srcOrd="1" destOrd="0" presId="urn:microsoft.com/office/officeart/2005/8/layout/orgChart1"/>
    <dgm:cxn modelId="{CF6356B9-6293-4B77-AB64-244FB4BBFCDA}" type="presOf" srcId="{85987395-EBD5-4ECF-969A-B36744DF71D6}" destId="{C057FCE5-B6AD-48D4-8D19-CC504070A761}" srcOrd="1" destOrd="0" presId="urn:microsoft.com/office/officeart/2005/8/layout/orgChart1"/>
    <dgm:cxn modelId="{C7B4BEDF-A866-4E45-BEA9-67EF9E950A55}" type="presOf" srcId="{20E9D8FB-D6C0-47B6-8D49-36AC4B81EAF6}" destId="{2DB07A5A-5AB3-4641-8B84-1A9AA5FA6386}" srcOrd="1" destOrd="0" presId="urn:microsoft.com/office/officeart/2005/8/layout/orgChart1"/>
    <dgm:cxn modelId="{36EC09DB-1B44-4881-8FB9-CB4968200A65}" type="presOf" srcId="{F36AC074-A20E-40EE-BA5C-783007585163}" destId="{D4EFBB63-3AC1-49CD-8E2C-665FAD320934}" srcOrd="0" destOrd="0" presId="urn:microsoft.com/office/officeart/2005/8/layout/orgChart1"/>
    <dgm:cxn modelId="{0A4B968E-2DA5-4910-A138-7F717642DBBA}" type="presOf" srcId="{963F2E5B-BE51-4224-8CC3-D661A6197FDB}" destId="{37F8D470-B257-479E-B476-AE1D0B4E5071}" srcOrd="0" destOrd="0" presId="urn:microsoft.com/office/officeart/2005/8/layout/orgChart1"/>
    <dgm:cxn modelId="{DE691BE5-3283-4C04-BBD5-FCF47C9FE1E7}" type="presOf" srcId="{6FCCB5D7-CCB0-4638-B7A7-2F3ABA9ED121}" destId="{6FA05055-C5A0-4E3B-92BA-008D43F58E64}" srcOrd="0" destOrd="0" presId="urn:microsoft.com/office/officeart/2005/8/layout/orgChart1"/>
    <dgm:cxn modelId="{488493A5-E0D7-4805-8F2F-B9BDF04F0A48}" srcId="{20E9D8FB-D6C0-47B6-8D49-36AC4B81EAF6}" destId="{CDAB8DA2-8182-43B9-ABB0-BE930BF873AD}" srcOrd="1" destOrd="0" parTransId="{26C328C5-E239-4B64-9D3F-E90AFDAA82DC}" sibTransId="{2EDC8D41-EBCF-4DC9-8DB4-E7C3BA6710BA}"/>
    <dgm:cxn modelId="{BF30F0D5-8954-4774-8E5A-21DD5EB5B478}" type="presOf" srcId="{20E9D8FB-D6C0-47B6-8D49-36AC4B81EAF6}" destId="{61E1347B-88B9-4B94-B487-5B20414F3290}" srcOrd="0" destOrd="0" presId="urn:microsoft.com/office/officeart/2005/8/layout/orgChart1"/>
    <dgm:cxn modelId="{30B4DF64-495D-4817-8EF1-ED63165547EB}" srcId="{963F2E5B-BE51-4224-8CC3-D661A6197FDB}" destId="{20E9D8FB-D6C0-47B6-8D49-36AC4B81EAF6}" srcOrd="0" destOrd="0" parTransId="{289C5CAC-7108-4271-A81F-768DA7AFDD02}" sibTransId="{8A6A9C8A-58D6-409A-8BDF-1BE58448D2C3}"/>
    <dgm:cxn modelId="{A74EE4B3-B98D-4155-97DA-4C4CF94D1612}" srcId="{20E9D8FB-D6C0-47B6-8D49-36AC4B81EAF6}" destId="{380B61AB-6660-4A34-9F22-1E91878E645E}" srcOrd="4" destOrd="0" parTransId="{9238D75D-59C4-4913-9B64-56CAF94AFF62}" sibTransId="{9393A5E4-E5C2-408D-BB1E-2861197EDFCC}"/>
    <dgm:cxn modelId="{DFC77A36-797B-4CDF-9106-EB4A4CAC0A0B}" type="presParOf" srcId="{37F8D470-B257-479E-B476-AE1D0B4E5071}" destId="{EC8F9EC2-33D7-4FB7-BDA3-895D0B6571F8}" srcOrd="0" destOrd="0" presId="urn:microsoft.com/office/officeart/2005/8/layout/orgChart1"/>
    <dgm:cxn modelId="{6EE50990-3A3A-4AEB-A60F-29BD7D5A956C}" type="presParOf" srcId="{EC8F9EC2-33D7-4FB7-BDA3-895D0B6571F8}" destId="{879A8A4C-08CE-453D-8C3D-C57972FF2E8E}" srcOrd="0" destOrd="0" presId="urn:microsoft.com/office/officeart/2005/8/layout/orgChart1"/>
    <dgm:cxn modelId="{1FD5E0DB-4704-4C63-B604-59C0ECA01329}" type="presParOf" srcId="{879A8A4C-08CE-453D-8C3D-C57972FF2E8E}" destId="{61E1347B-88B9-4B94-B487-5B20414F3290}" srcOrd="0" destOrd="0" presId="urn:microsoft.com/office/officeart/2005/8/layout/orgChart1"/>
    <dgm:cxn modelId="{F210BACD-6AEB-426E-984B-55667692A9EB}" type="presParOf" srcId="{879A8A4C-08CE-453D-8C3D-C57972FF2E8E}" destId="{2DB07A5A-5AB3-4641-8B84-1A9AA5FA6386}" srcOrd="1" destOrd="0" presId="urn:microsoft.com/office/officeart/2005/8/layout/orgChart1"/>
    <dgm:cxn modelId="{503CB013-B0D7-4AFE-A18E-B03CA0770A27}" type="presParOf" srcId="{EC8F9EC2-33D7-4FB7-BDA3-895D0B6571F8}" destId="{7B746455-759F-4A0E-B3DD-5DBD0C076C62}" srcOrd="1" destOrd="0" presId="urn:microsoft.com/office/officeart/2005/8/layout/orgChart1"/>
    <dgm:cxn modelId="{97C341CD-781C-4F0B-BF0F-4DCCC30E4381}" type="presParOf" srcId="{7B746455-759F-4A0E-B3DD-5DBD0C076C62}" destId="{59B2E5CB-99B5-48C2-BF59-DE24FCEA4332}" srcOrd="0" destOrd="0" presId="urn:microsoft.com/office/officeart/2005/8/layout/orgChart1"/>
    <dgm:cxn modelId="{534D4BCD-BE73-4F8A-98F8-C5CFC5E6D8D8}" type="presParOf" srcId="{7B746455-759F-4A0E-B3DD-5DBD0C076C62}" destId="{ECD5861E-5C0F-4A44-A59D-928BA8CB3255}" srcOrd="1" destOrd="0" presId="urn:microsoft.com/office/officeart/2005/8/layout/orgChart1"/>
    <dgm:cxn modelId="{1685F7B4-8BB3-4DD1-8354-837A586E83E1}" type="presParOf" srcId="{ECD5861E-5C0F-4A44-A59D-928BA8CB3255}" destId="{3CF618BE-A3DF-4226-93BC-6AE5CF004256}" srcOrd="0" destOrd="0" presId="urn:microsoft.com/office/officeart/2005/8/layout/orgChart1"/>
    <dgm:cxn modelId="{4C4EB6B1-9038-4FC0-8228-AAF9D8262FF3}" type="presParOf" srcId="{3CF618BE-A3DF-4226-93BC-6AE5CF004256}" destId="{66F7EDB7-02E8-4897-8143-896A0CD8336A}" srcOrd="0" destOrd="0" presId="urn:microsoft.com/office/officeart/2005/8/layout/orgChart1"/>
    <dgm:cxn modelId="{F6A1E5F4-88D5-4B52-80AE-B8EC8C2D4617}" type="presParOf" srcId="{3CF618BE-A3DF-4226-93BC-6AE5CF004256}" destId="{8181BB27-0E14-4B75-B117-5D1FED8AB4EC}" srcOrd="1" destOrd="0" presId="urn:microsoft.com/office/officeart/2005/8/layout/orgChart1"/>
    <dgm:cxn modelId="{473055CB-86C3-404C-8C18-CEBFB17A28DA}" type="presParOf" srcId="{ECD5861E-5C0F-4A44-A59D-928BA8CB3255}" destId="{7491FAFA-F48C-4B2A-9FB9-E08012549D2A}" srcOrd="1" destOrd="0" presId="urn:microsoft.com/office/officeart/2005/8/layout/orgChart1"/>
    <dgm:cxn modelId="{14E2BB06-C308-4834-A41B-7A4BD7D63BAF}" type="presParOf" srcId="{ECD5861E-5C0F-4A44-A59D-928BA8CB3255}" destId="{CAF58F86-E970-4D1A-B66D-BFE715372C1A}" srcOrd="2" destOrd="0" presId="urn:microsoft.com/office/officeart/2005/8/layout/orgChart1"/>
    <dgm:cxn modelId="{2D40E72F-BADD-408C-B945-E51542F1C65B}" type="presParOf" srcId="{7B746455-759F-4A0E-B3DD-5DBD0C076C62}" destId="{3F1EBA52-18FB-49B5-821C-315490908322}" srcOrd="2" destOrd="0" presId="urn:microsoft.com/office/officeart/2005/8/layout/orgChart1"/>
    <dgm:cxn modelId="{6AABAACF-8D0B-4B6B-BB29-0E0DCB8AC33A}" type="presParOf" srcId="{7B746455-759F-4A0E-B3DD-5DBD0C076C62}" destId="{5A70785C-8BED-4A7F-A75A-3EDC893AC260}" srcOrd="3" destOrd="0" presId="urn:microsoft.com/office/officeart/2005/8/layout/orgChart1"/>
    <dgm:cxn modelId="{DC561BA2-FC99-4A69-9589-A128FEE54D07}" type="presParOf" srcId="{5A70785C-8BED-4A7F-A75A-3EDC893AC260}" destId="{733F9C94-EADC-411B-9795-42FE6C94B551}" srcOrd="0" destOrd="0" presId="urn:microsoft.com/office/officeart/2005/8/layout/orgChart1"/>
    <dgm:cxn modelId="{C91793CC-6073-48CC-B0A3-03BC47C863CE}" type="presParOf" srcId="{733F9C94-EADC-411B-9795-42FE6C94B551}" destId="{7A2168B9-131C-4A20-B1E6-E4B8573011BD}" srcOrd="0" destOrd="0" presId="urn:microsoft.com/office/officeart/2005/8/layout/orgChart1"/>
    <dgm:cxn modelId="{E9A4A90C-C0FB-431B-9BC6-4697FD3D29C9}" type="presParOf" srcId="{733F9C94-EADC-411B-9795-42FE6C94B551}" destId="{067F6B39-EEEB-4C5E-BA99-D17F73B403BC}" srcOrd="1" destOrd="0" presId="urn:microsoft.com/office/officeart/2005/8/layout/orgChart1"/>
    <dgm:cxn modelId="{A48CCFC7-0F25-4F2C-8E44-B89063BB386C}" type="presParOf" srcId="{5A70785C-8BED-4A7F-A75A-3EDC893AC260}" destId="{028AA087-FF45-459D-BA8B-A9DBE1A45F48}" srcOrd="1" destOrd="0" presId="urn:microsoft.com/office/officeart/2005/8/layout/orgChart1"/>
    <dgm:cxn modelId="{FF4558F6-71B5-4930-A976-B85A3E13EBE9}" type="presParOf" srcId="{5A70785C-8BED-4A7F-A75A-3EDC893AC260}" destId="{93D68FDF-A8CB-4119-AC82-483DA18EA95A}" srcOrd="2" destOrd="0" presId="urn:microsoft.com/office/officeart/2005/8/layout/orgChart1"/>
    <dgm:cxn modelId="{29CA74AB-457F-4CE4-BFF2-B6715978C883}" type="presParOf" srcId="{7B746455-759F-4A0E-B3DD-5DBD0C076C62}" destId="{B71A23EC-E341-408C-B835-16DA8FCA11F4}" srcOrd="4" destOrd="0" presId="urn:microsoft.com/office/officeart/2005/8/layout/orgChart1"/>
    <dgm:cxn modelId="{6367313C-62EC-49F1-8492-54921F422769}" type="presParOf" srcId="{7B746455-759F-4A0E-B3DD-5DBD0C076C62}" destId="{07BB0C40-4C69-4EE5-9FA6-E82E76ABB0E3}" srcOrd="5" destOrd="0" presId="urn:microsoft.com/office/officeart/2005/8/layout/orgChart1"/>
    <dgm:cxn modelId="{5F5BFEBD-26C5-4537-BDC0-664028BA81BF}" type="presParOf" srcId="{07BB0C40-4C69-4EE5-9FA6-E82E76ABB0E3}" destId="{B0A01951-F3F0-4E8B-ABE8-FF56E620D8D7}" srcOrd="0" destOrd="0" presId="urn:microsoft.com/office/officeart/2005/8/layout/orgChart1"/>
    <dgm:cxn modelId="{B5717E8A-51C4-4616-9AB8-C5997AB9F5E2}" type="presParOf" srcId="{B0A01951-F3F0-4E8B-ABE8-FF56E620D8D7}" destId="{4E663A7A-BA53-40BC-8FB0-D0DD1BEC609A}" srcOrd="0" destOrd="0" presId="urn:microsoft.com/office/officeart/2005/8/layout/orgChart1"/>
    <dgm:cxn modelId="{41DEFC8A-3BA6-4239-92FE-A43981C7DEBF}" type="presParOf" srcId="{B0A01951-F3F0-4E8B-ABE8-FF56E620D8D7}" destId="{187B112E-B4FE-4E4A-B5ED-00FBB460F752}" srcOrd="1" destOrd="0" presId="urn:microsoft.com/office/officeart/2005/8/layout/orgChart1"/>
    <dgm:cxn modelId="{F038C604-8AAB-4030-A347-09BDCD229C9C}" type="presParOf" srcId="{07BB0C40-4C69-4EE5-9FA6-E82E76ABB0E3}" destId="{0DAD7148-348D-4DEB-8E2F-3D8B865C66D2}" srcOrd="1" destOrd="0" presId="urn:microsoft.com/office/officeart/2005/8/layout/orgChart1"/>
    <dgm:cxn modelId="{ED4C2CB4-8611-494E-82FE-239DB4DB5AAC}" type="presParOf" srcId="{07BB0C40-4C69-4EE5-9FA6-E82E76ABB0E3}" destId="{4947DCA3-1D02-42BB-B93C-C16D483B886F}" srcOrd="2" destOrd="0" presId="urn:microsoft.com/office/officeart/2005/8/layout/orgChart1"/>
    <dgm:cxn modelId="{F74BB4C9-D296-4639-B4CA-00166545B53B}" type="presParOf" srcId="{7B746455-759F-4A0E-B3DD-5DBD0C076C62}" destId="{16B56A03-EBE4-4457-98AA-256FA4DBB793}" srcOrd="6" destOrd="0" presId="urn:microsoft.com/office/officeart/2005/8/layout/orgChart1"/>
    <dgm:cxn modelId="{FF52574F-6F53-4AFE-AF58-38D00EF1893C}" type="presParOf" srcId="{7B746455-759F-4A0E-B3DD-5DBD0C076C62}" destId="{3F86FACE-943D-4ECF-9A53-964535A28281}" srcOrd="7" destOrd="0" presId="urn:microsoft.com/office/officeart/2005/8/layout/orgChart1"/>
    <dgm:cxn modelId="{7EE02715-DB7C-4252-AD40-6DB53E71E384}" type="presParOf" srcId="{3F86FACE-943D-4ECF-9A53-964535A28281}" destId="{6717D393-1954-4B4D-BE67-99042402B1F9}" srcOrd="0" destOrd="0" presId="urn:microsoft.com/office/officeart/2005/8/layout/orgChart1"/>
    <dgm:cxn modelId="{F5010E8B-A97F-44D7-BB44-DE6CC10A1675}" type="presParOf" srcId="{6717D393-1954-4B4D-BE67-99042402B1F9}" destId="{F2BC20D3-A19C-4823-B779-CED6E34C6BD1}" srcOrd="0" destOrd="0" presId="urn:microsoft.com/office/officeart/2005/8/layout/orgChart1"/>
    <dgm:cxn modelId="{2D0D6598-B53A-44F8-805A-2EB084180A97}" type="presParOf" srcId="{6717D393-1954-4B4D-BE67-99042402B1F9}" destId="{6EFB2CF1-CD53-472C-8CBA-651BE9AAFD21}" srcOrd="1" destOrd="0" presId="urn:microsoft.com/office/officeart/2005/8/layout/orgChart1"/>
    <dgm:cxn modelId="{BC31FD8E-2F01-4E52-816E-6A6FAAB226BF}" type="presParOf" srcId="{3F86FACE-943D-4ECF-9A53-964535A28281}" destId="{185E3656-D958-4B75-8946-07DCEA59A14F}" srcOrd="1" destOrd="0" presId="urn:microsoft.com/office/officeart/2005/8/layout/orgChart1"/>
    <dgm:cxn modelId="{F0395619-79C9-4F60-8DB5-E746444F3D6B}" type="presParOf" srcId="{3F86FACE-943D-4ECF-9A53-964535A28281}" destId="{61886C3C-30CD-4839-86FC-ABB73515AC1B}" srcOrd="2" destOrd="0" presId="urn:microsoft.com/office/officeart/2005/8/layout/orgChart1"/>
    <dgm:cxn modelId="{7AAAAAE6-AFB6-4D51-87D4-3566B196C89C}" type="presParOf" srcId="{EC8F9EC2-33D7-4FB7-BDA3-895D0B6571F8}" destId="{07ED13FA-5CDC-4022-8AE8-CF381D9DC925}" srcOrd="2" destOrd="0" presId="urn:microsoft.com/office/officeart/2005/8/layout/orgChart1"/>
    <dgm:cxn modelId="{B3AF695E-2C77-4AEF-8B9A-F20AF64E19C1}" type="presParOf" srcId="{07ED13FA-5CDC-4022-8AE8-CF381D9DC925}" destId="{D4EFBB63-3AC1-49CD-8E2C-665FAD320934}" srcOrd="0" destOrd="0" presId="urn:microsoft.com/office/officeart/2005/8/layout/orgChart1"/>
    <dgm:cxn modelId="{CF9424AA-879A-41FB-B2B0-3CB775D0DD00}" type="presParOf" srcId="{07ED13FA-5CDC-4022-8AE8-CF381D9DC925}" destId="{9D79C560-AC6E-4AB3-956A-21F7A1C14298}" srcOrd="1" destOrd="0" presId="urn:microsoft.com/office/officeart/2005/8/layout/orgChart1"/>
    <dgm:cxn modelId="{B5948119-5B27-4F9E-B6B1-BF05336DF1AD}" type="presParOf" srcId="{9D79C560-AC6E-4AB3-956A-21F7A1C14298}" destId="{DF9D231B-3FEB-4C01-9BF1-3A3191275C0C}" srcOrd="0" destOrd="0" presId="urn:microsoft.com/office/officeart/2005/8/layout/orgChart1"/>
    <dgm:cxn modelId="{FF2DF8FD-655A-484D-B871-1306827B652E}" type="presParOf" srcId="{DF9D231B-3FEB-4C01-9BF1-3A3191275C0C}" destId="{6FA05055-C5A0-4E3B-92BA-008D43F58E64}" srcOrd="0" destOrd="0" presId="urn:microsoft.com/office/officeart/2005/8/layout/orgChart1"/>
    <dgm:cxn modelId="{4E728658-5AE1-43B2-AEA7-51481F4104D9}" type="presParOf" srcId="{DF9D231B-3FEB-4C01-9BF1-3A3191275C0C}" destId="{830B2701-252C-4EDE-A19F-D4A76AC80A46}" srcOrd="1" destOrd="0" presId="urn:microsoft.com/office/officeart/2005/8/layout/orgChart1"/>
    <dgm:cxn modelId="{8494F263-E989-4B10-9B91-EB65DC453C93}" type="presParOf" srcId="{9D79C560-AC6E-4AB3-956A-21F7A1C14298}" destId="{8A5AAC5F-117A-4A35-A11E-6F3C1C1971EF}" srcOrd="1" destOrd="0" presId="urn:microsoft.com/office/officeart/2005/8/layout/orgChart1"/>
    <dgm:cxn modelId="{DF7DD38D-A803-4D59-BFC1-DB896C67A195}" type="presParOf" srcId="{9D79C560-AC6E-4AB3-956A-21F7A1C14298}" destId="{166D49DE-F46B-4806-BD4A-7D4297C394A2}" srcOrd="2" destOrd="0" presId="urn:microsoft.com/office/officeart/2005/8/layout/orgChart1"/>
    <dgm:cxn modelId="{8FB0AEF6-F1EC-43EE-9763-091AE13E66F8}" type="presParOf" srcId="{37F8D470-B257-479E-B476-AE1D0B4E5071}" destId="{80EE314D-04FB-42C8-8736-60C2A66A9EC4}" srcOrd="1" destOrd="0" presId="urn:microsoft.com/office/officeart/2005/8/layout/orgChart1"/>
    <dgm:cxn modelId="{1727A4D8-F8CB-44C7-B698-6F0E27F2F611}" type="presParOf" srcId="{80EE314D-04FB-42C8-8736-60C2A66A9EC4}" destId="{115B29AB-0A9B-4672-9D35-E925DAC4BE9C}" srcOrd="0" destOrd="0" presId="urn:microsoft.com/office/officeart/2005/8/layout/orgChart1"/>
    <dgm:cxn modelId="{D90EC60C-BE9E-436C-B108-DEBEA78C2570}" type="presParOf" srcId="{115B29AB-0A9B-4672-9D35-E925DAC4BE9C}" destId="{FF66187D-B954-41B6-8EC8-861DF8FE4985}" srcOrd="0" destOrd="0" presId="urn:microsoft.com/office/officeart/2005/8/layout/orgChart1"/>
    <dgm:cxn modelId="{AC53FAF3-76D1-49AB-808B-D298691D8663}" type="presParOf" srcId="{115B29AB-0A9B-4672-9D35-E925DAC4BE9C}" destId="{C057FCE5-B6AD-48D4-8D19-CC504070A761}" srcOrd="1" destOrd="0" presId="urn:microsoft.com/office/officeart/2005/8/layout/orgChart1"/>
    <dgm:cxn modelId="{DEEAF090-51FB-4138-8B89-0D112F0126EB}" type="presParOf" srcId="{80EE314D-04FB-42C8-8736-60C2A66A9EC4}" destId="{7C2980CB-5CF4-4925-9744-83FB4E5943D8}" srcOrd="1" destOrd="0" presId="urn:microsoft.com/office/officeart/2005/8/layout/orgChart1"/>
    <dgm:cxn modelId="{3C2CF813-A5F6-4EE7-9D12-0A8996D7BAD5}" type="presParOf" srcId="{80EE314D-04FB-42C8-8736-60C2A66A9EC4}" destId="{D8B3BCEA-6A74-48E8-8977-F6C51C206305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9D7A2-DE35-4A1C-B905-783498F3DDEF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8822C-2A6D-41F6-BF27-51F19AC979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822C-2A6D-41F6-BF27-51F19AC9791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E771-46DF-4810-844B-2CD0994F1C9C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3854-6C8F-460E-9382-4EBDC45CE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E771-46DF-4810-844B-2CD0994F1C9C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3854-6C8F-460E-9382-4EBDC45CE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E771-46DF-4810-844B-2CD0994F1C9C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3854-6C8F-460E-9382-4EBDC45CE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E771-46DF-4810-844B-2CD0994F1C9C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3854-6C8F-460E-9382-4EBDC45CE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E771-46DF-4810-844B-2CD0994F1C9C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3854-6C8F-460E-9382-4EBDC45CE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E771-46DF-4810-844B-2CD0994F1C9C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3854-6C8F-460E-9382-4EBDC45CE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E771-46DF-4810-844B-2CD0994F1C9C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3854-6C8F-460E-9382-4EBDC45CE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E771-46DF-4810-844B-2CD0994F1C9C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3854-6C8F-460E-9382-4EBDC45CE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E771-46DF-4810-844B-2CD0994F1C9C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3854-6C8F-460E-9382-4EBDC45CE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E771-46DF-4810-844B-2CD0994F1C9C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3854-6C8F-460E-9382-4EBDC45CE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E771-46DF-4810-844B-2CD0994F1C9C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3854-6C8F-460E-9382-4EBDC45CE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EE771-46DF-4810-844B-2CD0994F1C9C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93854-6C8F-460E-9382-4EBDC45CEB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learningapps.org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bilimland.kz/kk/content/lesson/16363-prezentacziya_uhym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ilimland.kz/kk/content/lesson/16365-slajdtarmen_zhumys_isteu_tasilderi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bilimland.kz/kk/content/lesson/16366-prezentacziyalardy_rasimdeu_ulgilerining_mindet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rgbClr val="0000CC"/>
                </a:solidFill>
                <a:latin typeface="Minion Pro Cond" pitchFamily="18" charset="0"/>
                <a:cs typeface="Arabic Typesetting" pitchFamily="66" charset="-78"/>
              </a:rPr>
              <a:t>PowerPoint </a:t>
            </a:r>
            <a:r>
              <a:rPr lang="kk-KZ" b="1" i="1" dirty="0">
                <a:solidFill>
                  <a:srgbClr val="0000CC"/>
                </a:solidFill>
                <a:latin typeface="Minion Pro Cond" pitchFamily="18" charset="0"/>
                <a:cs typeface="Arabic Typesetting" pitchFamily="66" charset="-78"/>
              </a:rPr>
              <a:t>интерфейсімен танысу. Тұсаукесер. Мультимедиялық тұсаукесерлер </a:t>
            </a:r>
            <a:r>
              <a:rPr lang="kk-KZ" b="1" i="1" dirty="0" smtClean="0">
                <a:solidFill>
                  <a:srgbClr val="0000CC"/>
                </a:solidFill>
                <a:latin typeface="Minion Pro Cond" pitchFamily="18" charset="0"/>
                <a:cs typeface="Arabic Typesetting" pitchFamily="66" charset="-78"/>
              </a:rPr>
              <a:t>конструкторы</a:t>
            </a:r>
            <a:endParaRPr lang="ru-RU" b="1" i="1" dirty="0">
              <a:solidFill>
                <a:srgbClr val="0000CC"/>
              </a:solidFill>
              <a:latin typeface="Minion Pro Cond" pitchFamily="18" charset="0"/>
              <a:cs typeface="Arabic Typesetting" pitchFamily="66" charset="-78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kk-KZ" altLang="ru-RU" sz="4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Басты --- Слайд құру</a:t>
            </a:r>
          </a:p>
          <a:p>
            <a:pPr marL="0" indent="0" algn="ctr">
              <a:buFontTx/>
              <a:buNone/>
            </a:pPr>
            <a:endParaRPr lang="kk-KZ" altLang="ru-RU" sz="44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kk-KZ" altLang="ru-RU" sz="4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Басты---Макет </a:t>
            </a:r>
          </a:p>
          <a:p>
            <a:pPr marL="0" indent="0" algn="ctr">
              <a:buFontTx/>
              <a:buNone/>
            </a:pPr>
            <a:endParaRPr lang="kk-KZ" altLang="ru-RU" sz="44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kk-KZ" altLang="ru-RU" sz="4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Сақталу пішімі: </a:t>
            </a:r>
            <a:r>
              <a:rPr lang="en-US" altLang="ru-RU" sz="4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4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pptx</a:t>
            </a:r>
            <a:endParaRPr lang="ru-RU" altLang="ru-RU" sz="4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butterfly_0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0" y="260350"/>
            <a:ext cx="2159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692150"/>
          <a:ext cx="8258204" cy="530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“Ойлан</a:t>
            </a:r>
            <a:r>
              <a:rPr lang="kk-KZ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бірік, бөліс» әдісі </a:t>
            </a:r>
            <a:endParaRPr lang="ru-RU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utterfly_0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71942"/>
            <a:ext cx="2159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6988"/>
            <a:ext cx="9144000" cy="6858000"/>
            <a:chOff x="0" y="0"/>
            <a:chExt cx="5760" cy="4320"/>
          </a:xfrm>
        </p:grpSpPr>
        <p:pic>
          <p:nvPicPr>
            <p:cNvPr id="27663" name="Picture 4" descr="линия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1917" y="2081"/>
              <a:ext cx="399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7665" name="Picture 6" descr="линия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156"/>
                <a:ext cx="5760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6" name="Picture 7" descr="линия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5760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7" name="Picture 8" descr="линия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85" y="2081"/>
                <a:ext cx="3992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1" name="Прямоугольник 20"/>
          <p:cNvSpPr/>
          <p:nvPr/>
        </p:nvSpPr>
        <p:spPr>
          <a:xfrm>
            <a:off x="2571736" y="785794"/>
            <a:ext cx="3978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Сергіт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сәті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C:\Users\НурБиДи\Desktop\учитель года\firework-gif-Favim.com-26787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8001056" cy="449659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71472" y="64291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Практикалық</a:t>
            </a:r>
            <a:r>
              <a:rPr kumimoji="0" lang="kk-KZ" alt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тапсырма:</a:t>
            </a:r>
            <a:endParaRPr kumimoji="0" lang="ru-RU" alt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500034" y="2357430"/>
            <a:ext cx="8229600" cy="1143000"/>
          </a:xfrm>
          <a:prstGeom prst="rect">
            <a:avLst/>
          </a:prstGeom>
        </p:spPr>
        <p:txBody>
          <a:bodyPr/>
          <a:lstStyle/>
          <a:p>
            <a:pPr marL="742950" lvl="0" indent="-742950" algn="ctr">
              <a:spcBef>
                <a:spcPct val="0"/>
              </a:spcBef>
            </a:pPr>
            <a:r>
              <a:rPr lang="kk-KZ" altLang="ru-RU" sz="2800" b="1" i="1" baseline="0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слайд. Алғашқы (титул) бет</a:t>
            </a:r>
          </a:p>
          <a:p>
            <a:pPr marL="742950" lvl="0" indent="-742950" algn="ctr">
              <a:spcBef>
                <a:spcPct val="0"/>
              </a:spcBef>
            </a:pPr>
            <a:r>
              <a:rPr lang="kk-KZ" altLang="ru-RU" sz="2800" b="1" i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2-3 слайд.Досынның есімі</a:t>
            </a:r>
            <a:r>
              <a:rPr kumimoji="0" lang="kk-KZ" altLang="ru-RU" sz="28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және оған мінездеме</a:t>
            </a:r>
          </a:p>
          <a:p>
            <a:pPr marL="742950" lvl="0" indent="-742950" algn="ctr">
              <a:spcBef>
                <a:spcPct val="0"/>
              </a:spcBef>
            </a:pPr>
            <a:r>
              <a:rPr kumimoji="0" lang="kk-KZ" altLang="ru-RU" sz="28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(бір слайдқа 2-3 досынды жазуға болады)</a:t>
            </a:r>
            <a:endParaRPr kumimoji="0" lang="ru-RU" alt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6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Тұсаукесер </a:t>
            </a:r>
            <a:r>
              <a:rPr lang="ru-RU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Менің </a:t>
            </a:r>
            <a:r>
              <a:rPr lang="ru-RU" alt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достарым</a:t>
            </a:r>
            <a:r>
              <a:rPr lang="ru-RU" alt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kk-KZ" alt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857628"/>
            <a:ext cx="109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Мысалы: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714348" y="4857760"/>
            <a:ext cx="2643206" cy="128588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Асем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4929198"/>
            <a:ext cx="5072098" cy="857256"/>
          </a:xfrm>
          <a:prstGeom prst="wedgeRoundRectCallout">
            <a:avLst>
              <a:gd name="adj1" fmla="val -62616"/>
              <a:gd name="adj2" fmla="val 9261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Өте шыншыл, ақылды нағыз дос. Әдемі және ақжарқын.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00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214422"/>
            <a:ext cx="4732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hlinkClick r:id="rId2"/>
              </a:rPr>
              <a:t>http</a:t>
            </a:r>
            <a:r>
              <a:rPr lang="ru-RU" sz="3600" b="1" u="sng" dirty="0">
                <a:hlinkClick r:id="rId2"/>
              </a:rPr>
              <a:t>://</a:t>
            </a:r>
            <a:r>
              <a:rPr lang="en-US" sz="3600" b="1" u="sng" dirty="0" err="1">
                <a:hlinkClick r:id="rId2"/>
              </a:rPr>
              <a:t>learningapps</a:t>
            </a:r>
            <a:r>
              <a:rPr lang="ru-RU" sz="3600" b="1" u="sng" dirty="0">
                <a:hlinkClick r:id="rId2"/>
              </a:rPr>
              <a:t>.</a:t>
            </a:r>
            <a:r>
              <a:rPr lang="en-US" sz="3600" b="1" u="sng" dirty="0">
                <a:hlinkClick r:id="rId2"/>
              </a:rPr>
              <a:t>org</a:t>
            </a:r>
            <a:endParaRPr lang="ru-RU" sz="3600" b="1" dirty="0"/>
          </a:p>
        </p:txBody>
      </p:sp>
      <p:pic>
        <p:nvPicPr>
          <p:cNvPr id="3" name="Picture 4" descr="hw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286124"/>
            <a:ext cx="26463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3214686"/>
            <a:ext cx="3637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https://kahoot.it/#/</a:t>
            </a:r>
            <a:endParaRPr lang="ru-RU" sz="3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000240"/>
          <a:ext cx="8572559" cy="3724657"/>
        </p:xfrm>
        <a:graphic>
          <a:graphicData uri="http://schemas.openxmlformats.org/drawingml/2006/table">
            <a:tbl>
              <a:tblPr/>
              <a:tblGrid>
                <a:gridCol w="988363"/>
                <a:gridCol w="988363"/>
                <a:gridCol w="931713"/>
                <a:gridCol w="1004043"/>
                <a:gridCol w="1004043"/>
                <a:gridCol w="861909"/>
                <a:gridCol w="861909"/>
                <a:gridCol w="966108"/>
                <a:gridCol w="966108"/>
              </a:tblGrid>
              <a:tr h="41846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Оқушының аты-жөні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«MS Word мәтіндік редакторының мүмкіндіктері» тест жұмысы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Анаграмма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“Ойлан, бірік, бөліс» әдісі 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“Менің достарым» тұсаукесер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Практикалық тапсырма: 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Практикалық тапсырма: 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«Тұсаукесер туралы жалпы мәліметтер»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Тест жұмысы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барлығы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Дұрыс жауабы: 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7-8 – «5»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5-6 – «4» 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3-4 – «3»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1-2 – «2»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Дұрыс шешкен болса-1,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Дұрыс шешімін таппаса - 0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Белсенді болса – 1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Белсенді болмаса - 0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слайд толық қамтылған болса – 3б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слайд толық жасап улгерсе – 2б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слайд жасап үлгерсе – 1б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Әр бір дұрыс шешімге 1 б беріледі.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max – 6</a:t>
                      </a: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Әр бір дұрыс шешімге 1 б беріледі.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max – 16</a:t>
                      </a: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Мұғалім тақтадан айтады. Экранда көрсетіледі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Егер: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32-25 – «5»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17-24 – «4»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9-16 – «3» 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0-8 – «2»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71802" y="1142984"/>
            <a:ext cx="308456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БАҒАЛАУ ПАРАҒЫ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214422"/>
            <a:ext cx="5453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Үйге тапсырма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2571744"/>
            <a:ext cx="7126053" cy="1953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kk-KZ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27 Тұсаукесер туралы жалпы мәліметтер</a:t>
            </a:r>
          </a:p>
          <a:p>
            <a:pPr>
              <a:lnSpc>
                <a:spcPct val="150000"/>
              </a:lnSpc>
            </a:pPr>
            <a:r>
              <a:rPr lang="kk-KZ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“Өзіңді тексер”</a:t>
            </a:r>
          </a:p>
          <a:p>
            <a:pPr>
              <a:lnSpc>
                <a:spcPct val="150000"/>
              </a:lnSpc>
            </a:pPr>
            <a:r>
              <a:rPr lang="kk-KZ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бақылау сұрақтары мен тапсырмалар</a:t>
            </a:r>
            <a:endParaRPr lang="ru-RU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8" descr="E:\324848658.jp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357694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03" y="16091"/>
            <a:ext cx="9190786" cy="6740307"/>
          </a:xfrm>
          <a:prstGeom prst="rect">
            <a:avLst/>
          </a:prstGeom>
          <a:solidFill>
            <a:srgbClr val="CCFF66"/>
          </a:solidFill>
          <a:ln>
            <a:solidFill>
              <a:srgbClr val="99CC00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kk-KZ" sz="5400" b="1" dirty="0">
              <a:ln w="11430">
                <a:solidFill>
                  <a:srgbClr val="99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kk-KZ" sz="5400" b="1" i="1" dirty="0">
                <a:ln w="11430">
                  <a:solidFill>
                    <a:srgbClr val="99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Сабаққа қатысқандарыңа </a:t>
            </a:r>
          </a:p>
          <a:p>
            <a:pPr algn="ctr">
              <a:defRPr/>
            </a:pPr>
            <a:r>
              <a:rPr lang="kk-KZ" sz="5400" b="1" i="1" dirty="0">
                <a:ln w="11430">
                  <a:solidFill>
                    <a:srgbClr val="99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рахмет.</a:t>
            </a:r>
          </a:p>
          <a:p>
            <a:pPr algn="ctr">
              <a:defRPr/>
            </a:pPr>
            <a:r>
              <a:rPr lang="kk-KZ" sz="5400" b="1" i="1" dirty="0">
                <a:ln w="11430">
                  <a:solidFill>
                    <a:srgbClr val="99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Сау болыңыздар</a:t>
            </a:r>
          </a:p>
          <a:p>
            <a:pPr algn="ctr">
              <a:defRPr/>
            </a:pPr>
            <a:endParaRPr lang="kk-KZ" sz="5400" b="1" i="1" dirty="0">
              <a:ln w="11430">
                <a:solidFill>
                  <a:srgbClr val="99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5400" b="1" i="1" dirty="0">
              <a:ln w="11430">
                <a:solidFill>
                  <a:srgbClr val="99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5400" b="1" dirty="0">
              <a:ln w="11430">
                <a:solidFill>
                  <a:srgbClr val="99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kk-KZ" sz="5400" b="1" dirty="0">
              <a:ln w="11430">
                <a:solidFill>
                  <a:srgbClr val="99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357298"/>
            <a:ext cx="67866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ПСИХОЛОГИЯЛЫҚ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АХУАЛ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Картинки по запросу бейд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357562"/>
            <a:ext cx="4146655" cy="28860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408649">
            <a:off x="4404871" y="4868116"/>
            <a:ext cx="16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6 “В” сынып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500174"/>
            <a:ext cx="7072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Үй тапсырмасын </a:t>
            </a:r>
            <a:r>
              <a:rPr lang="kk-KZ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</a:p>
          <a:p>
            <a:pPr algn="ctr"/>
            <a:r>
              <a:rPr lang="kk-KZ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«MS Word мәтіндік редакторының мүмкіндіктері» тест жұмысы 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ЕТСУЕСРҰАК</a:t>
            </a: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>
                <a:latin typeface="Times New Roman" pitchFamily="18" charset="0"/>
                <a:cs typeface="Times New Roman" pitchFamily="18" charset="0"/>
              </a:rPr>
            </a:br>
            <a:endParaRPr lang="ru-RU" sz="6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86" y="264318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ТҰСАУКЕСЕР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6600" b="1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786" y="35004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ПРЕЗЕНТАЦИЯ</a:t>
            </a:r>
            <a:endParaRPr kumimoji="0" lang="ru-RU" sz="6600" b="1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786" y="52149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US" sz="6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6600" b="1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bilimla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3286148" cy="3286148"/>
          </a:xfrm>
          <a:prstGeom prst="rect">
            <a:avLst/>
          </a:prstGeom>
          <a:noFill/>
        </p:spPr>
      </p:pic>
      <p:pic>
        <p:nvPicPr>
          <p:cNvPr id="1638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3624" r="1171" b="10724"/>
          <a:stretch>
            <a:fillRect/>
          </a:stretch>
        </p:blipFill>
        <p:spPr bwMode="auto">
          <a:xfrm>
            <a:off x="4500562" y="1000108"/>
            <a:ext cx="412142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3857" b="8252"/>
          <a:stretch>
            <a:fillRect/>
          </a:stretch>
        </p:blipFill>
        <p:spPr bwMode="auto">
          <a:xfrm>
            <a:off x="2857488" y="4214818"/>
            <a:ext cx="3786214" cy="240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00174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Тұсаукесер – жаңа, жақында пайда болған, жарияланған ,жасалған әлденені (кітапты, фильмді, ұйымды және т.б.) көпшілікке таныстыру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143512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Microsoft Office  ----  Microsoft PowerPoint </a:t>
            </a:r>
            <a:endParaRPr lang="ru-RU" sz="32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7411" name="Точечный рисунок" r:id="rId3" imgW="9752381" imgH="7066667" progId="PBrush">
              <p:embed/>
            </p:oleObj>
          </a:graphicData>
        </a:graphic>
      </p:graphicFrame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79388" y="1196975"/>
            <a:ext cx="0" cy="475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14546" y="5429264"/>
            <a:ext cx="1350498" cy="369332"/>
          </a:xfrm>
          <a:prstGeom prst="wedgeRectCallout">
            <a:avLst>
              <a:gd name="adj1" fmla="val -81373"/>
              <a:gd name="adj2" fmla="val 20522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Қалып күй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357422" y="642918"/>
            <a:ext cx="1714512" cy="857256"/>
          </a:xfrm>
          <a:prstGeom prst="wedgeRectCallout">
            <a:avLst>
              <a:gd name="adj1" fmla="val -60990"/>
              <a:gd name="adj2" fmla="val -11695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Тақырып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643570" y="500042"/>
            <a:ext cx="1500198" cy="785818"/>
          </a:xfrm>
          <a:prstGeom prst="wedgeRectCallout">
            <a:avLst>
              <a:gd name="adj1" fmla="val -121225"/>
              <a:gd name="adj2" fmla="val -620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Жолақ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71472" y="2143116"/>
            <a:ext cx="1285884" cy="785818"/>
          </a:xfrm>
          <a:prstGeom prst="wedgeRectCallout">
            <a:avLst>
              <a:gd name="adj1" fmla="val -68519"/>
              <a:gd name="adj2" fmla="val 1172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Құрылым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3714744" y="4500570"/>
            <a:ext cx="1428760" cy="500066"/>
          </a:xfrm>
          <a:prstGeom prst="wedgeRectCallout">
            <a:avLst>
              <a:gd name="adj1" fmla="val 91032"/>
              <a:gd name="adj2" fmla="val -1458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Слайд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531813" y="1116013"/>
            <a:ext cx="8199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4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8312" y="5500702"/>
            <a:ext cx="2325688" cy="123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0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7929618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772400" cy="2097352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Тұсаукесермен жұмыс істеу ыңғайлы болу үшін төрт қарау режимі қарастырылған.</a:t>
            </a:r>
            <a:endParaRPr lang="ru-RU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2636912"/>
            <a:ext cx="7772400" cy="396044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Әдеттегі режим;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Сұрыпта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ыш 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 режимі;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Ескертпелер беттері режимі;</a:t>
            </a:r>
          </a:p>
          <a:p>
            <a:endParaRPr lang="kk-KZ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2236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367</Words>
  <Application>Microsoft Office PowerPoint</Application>
  <PresentationFormat>Экран (4:3)</PresentationFormat>
  <Paragraphs>99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Точечный рисунок</vt:lpstr>
      <vt:lpstr>PowerPoint интерфейсімен танысу. Тұсаукесер. Мультимедиялық тұсаукесерлер конструкторы</vt:lpstr>
      <vt:lpstr>Слайд 2</vt:lpstr>
      <vt:lpstr>Слайд 3</vt:lpstr>
      <vt:lpstr>ЕТСУЕСРҰАК </vt:lpstr>
      <vt:lpstr>Слайд 5</vt:lpstr>
      <vt:lpstr>Слайд 6</vt:lpstr>
      <vt:lpstr>Слайд 7</vt:lpstr>
      <vt:lpstr>Слайд 8</vt:lpstr>
      <vt:lpstr>Тұсаукесермен жұмыс істеу ыңғайлы болу үшін төрт қарау режимі қарастырылған.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НурБиДи</dc:creator>
  <cp:lastModifiedBy>НурБиДи</cp:lastModifiedBy>
  <cp:revision>45</cp:revision>
  <dcterms:created xsi:type="dcterms:W3CDTF">2017-03-09T13:16:42Z</dcterms:created>
  <dcterms:modified xsi:type="dcterms:W3CDTF">2017-03-10T03:53:25Z</dcterms:modified>
</cp:coreProperties>
</file>