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2-13T09:44:55.954" idx="1">
    <p:pos x="10" y="10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067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97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795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704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9551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54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276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4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27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11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34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0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74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69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36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79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FEB6A-5E59-404A-ADF5-6D3F1CE99E89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BC4958-304A-4329-9A01-06B1BEE36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3332" y="2456598"/>
            <a:ext cx="107196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“Who is the best?” – </a:t>
            </a:r>
            <a:r>
              <a:rPr lang="ru-RU" sz="5400" b="1" dirty="0" err="1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en-US" sz="54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54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50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2448" y="177420"/>
            <a:ext cx="84753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Play </a:t>
            </a:r>
            <a:r>
              <a:rPr lang="en-US" sz="4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game with the spectators</a:t>
            </a:r>
            <a:endParaRPr lang="ru-RU" sz="4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5343" y="2142699"/>
            <a:ext cx="7588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She sells sea shells on the sea shore.</a:t>
            </a:r>
            <a:endParaRPr lang="ru-RU" sz="36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5594" y="3923312"/>
            <a:ext cx="92819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Peter piper picked a peck of pickled pepper.</a:t>
            </a:r>
            <a:b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65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3326" y="232011"/>
            <a:ext cx="5118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VIII. .      “Countries” </a:t>
            </a:r>
            <a:b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2949" y="1050878"/>
            <a:ext cx="7083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match the country with its capital: 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2025" y="1697209"/>
            <a:ext cx="2031133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Russia</a:t>
            </a:r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UK, </a:t>
            </a:r>
            <a:endParaRPr lang="en-US" sz="3200" b="1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USA, </a:t>
            </a:r>
            <a:endParaRPr lang="en-US" sz="3200" b="1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Germany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Italy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3200" b="1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Spain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3200" b="1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France,</a:t>
            </a:r>
          </a:p>
          <a:p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Brazil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Japan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3200" b="1" dirty="0" smtClean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Ukraine</a:t>
            </a:r>
            <a: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32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03764" y="1669370"/>
            <a:ext cx="1725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Moscow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03764" y="2680478"/>
            <a:ext cx="2281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Washington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01547" y="3265891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Berlin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1547" y="3763267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Rome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1547" y="4196322"/>
            <a:ext cx="15295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Madrid</a:t>
            </a:r>
            <a:b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6777" y="4572242"/>
            <a:ext cx="1199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1547" y="5601680"/>
            <a:ext cx="1264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Tokyo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753362" y="610177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Kiev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865" y="5040493"/>
            <a:ext cx="1553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Brasilia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03764" y="2166746"/>
            <a:ext cx="16546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London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6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9649" y="422031"/>
            <a:ext cx="100244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IX . - The next task is to find the opposites of the words.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9741" y="2827606"/>
            <a:ext cx="2039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Fast-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Small-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Clean-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Interesting-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Expensive-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63305" y="2227442"/>
            <a:ext cx="248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06770" y="2827606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3981" y="313110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718" y="3566270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dirty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24623" y="3959994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boring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3028" y="4304934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cheap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7698" y="1941342"/>
            <a:ext cx="33249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second group:</a:t>
            </a:r>
            <a:b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1181" y="1975544"/>
            <a:ext cx="2728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first group: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12091" y="2873773"/>
            <a:ext cx="145745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Safe-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Famous-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Hot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Difficult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15865" y="28954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176146" y="2891486"/>
            <a:ext cx="15480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dangerous</a:t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06584" y="3229402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well-known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76146" y="3594771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cold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12091" y="4330669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Old-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40816" y="4304933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young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11420" y="3981768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easy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0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2" grpId="0"/>
      <p:bldP spid="13" grpId="0"/>
      <p:bldP spid="14" grpId="0"/>
      <p:bldP spid="19" grpId="0"/>
      <p:bldP spid="20" grpId="0"/>
      <p:bldP spid="21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6591" y="1434905"/>
            <a:ext cx="67095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Thank you for your attention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68616" y="2827607"/>
            <a:ext cx="3300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Good-bye</a:t>
            </a:r>
            <a:r>
              <a:rPr lang="ru-RU" sz="5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61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322" y="682388"/>
            <a:ext cx="5273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*The first round is “</a:t>
            </a:r>
            <a:r>
              <a:rPr lang="en-US" sz="32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Baiga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2322" y="1473958"/>
            <a:ext cx="75003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*The second round is “ Who is the best?”</a:t>
            </a:r>
            <a:b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2322" y="2258788"/>
            <a:ext cx="5863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*The third round is “Polyglot”. 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2322" y="2890459"/>
            <a:ext cx="4942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  <a:r>
              <a:rPr lang="ru-RU" sz="32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knows</a:t>
            </a: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2322" y="3506571"/>
            <a:ext cx="3238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*Find the words 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5034" y="4122683"/>
            <a:ext cx="57903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*Find one odd word in each line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40701" y="4785691"/>
            <a:ext cx="4846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*Game with the spectators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55594" y="5448699"/>
            <a:ext cx="3199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  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* “Countries” 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49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16656" y="1351128"/>
            <a:ext cx="46153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two teams. </a:t>
            </a:r>
            <a:endParaRPr lang="ru-RU" sz="4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3316406" y="2361063"/>
            <a:ext cx="750627" cy="1228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441743" y="2374710"/>
            <a:ext cx="887105" cy="1132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1746913" y="4094328"/>
            <a:ext cx="2988860" cy="1446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Clever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441743" y="3891410"/>
            <a:ext cx="3589361" cy="16222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Nice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42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47" y="135917"/>
            <a:ext cx="6846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is the biggest state of the USA?</a:t>
            </a:r>
            <a:endParaRPr lang="ru-RU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0695" y="65088"/>
            <a:ext cx="1553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Alaska)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1181" y="632042"/>
            <a:ext cx="668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Where is the statue of Liberty situated?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26039" y="652733"/>
            <a:ext cx="1938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(New York)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710" y="1205207"/>
            <a:ext cx="841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Who is the author of “ROMEO AND JULLIETA”?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65110" y="1130475"/>
            <a:ext cx="2443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Shakespeare)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4256" y="1674237"/>
            <a:ext cx="5083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Who is the author of “ASIA”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27002" y="1677920"/>
            <a:ext cx="2988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Oljas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Suleimenov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4256" y="2062526"/>
            <a:ext cx="66616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How many states are there in America?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26383" y="2084525"/>
            <a:ext cx="784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(50)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6460" y="2639771"/>
            <a:ext cx="6617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When is America’s Independence Day?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88522" y="2593111"/>
            <a:ext cx="1333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(July,4)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6460" y="3116331"/>
            <a:ext cx="6194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What is the capital of New Zealand?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24623" y="3183313"/>
            <a:ext cx="21845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Wellington)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517" y="3592891"/>
            <a:ext cx="5586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What is the capital of Australia?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56549" y="3639551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(Canberra)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253" y="4069161"/>
            <a:ext cx="6937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Who was the first President of the USA?-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48617" y="4093185"/>
            <a:ext cx="2786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George Washington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0405" y="4514945"/>
            <a:ext cx="7056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What is the national symbol of England?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21178" y="4510674"/>
            <a:ext cx="1252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Rose)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578" y="4991215"/>
            <a:ext cx="6343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11.What is the longest river in London?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50218" y="4968071"/>
            <a:ext cx="2080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(the Thames)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50566" y="5436999"/>
            <a:ext cx="3487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Big Ben? </a:t>
            </a:r>
            <a:endParaRPr lang="ru-RU" sz="24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79041" y="5444940"/>
            <a:ext cx="1537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a clock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35933" y="5783650"/>
            <a:ext cx="6497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What is the highest mountain in GB?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16908" y="5757505"/>
            <a:ext cx="1906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 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Nevis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18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" grpId="0"/>
      <p:bldP spid="3" grpId="0"/>
      <p:bldP spid="22" grpId="0"/>
      <p:bldP spid="23" grpId="0"/>
      <p:bldP spid="27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2692" y="0"/>
            <a:ext cx="225254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endParaRPr lang="ru-RU" sz="6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603009" y="997550"/>
            <a:ext cx="859809" cy="980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264322" y="997550"/>
            <a:ext cx="805218" cy="1009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25337" y="1622763"/>
            <a:ext cx="5918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19666" y="1637673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7244" y="2626773"/>
            <a:ext cx="2898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The name of the fruit.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11733" y="2594647"/>
            <a:ext cx="95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(apple)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5716" y="2996105"/>
            <a:ext cx="2854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The river of the USA.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440200" y="2972901"/>
            <a:ext cx="1529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Amazonka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65716" y="3372684"/>
            <a:ext cx="3113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The name of the month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716203" y="3315846"/>
            <a:ext cx="9880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April)</a:t>
            </a:r>
            <a:b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7244" y="3701915"/>
            <a:ext cx="3446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The capital of Kazakhstan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887985" y="3695235"/>
            <a:ext cx="1124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(Astana)</a:t>
            </a:r>
            <a:b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244" y="4052940"/>
            <a:ext cx="2504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One of the Oceans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01873" y="4059005"/>
            <a:ext cx="2047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Atlantic Ocean)</a:t>
            </a:r>
            <a:b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7244" y="4389530"/>
            <a:ext cx="3450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The famous Kazakh writer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64128" y="4403121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Abai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69540" y="2626773"/>
            <a:ext cx="1826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A little child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980226" y="2610036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baby)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78718" y="2988290"/>
            <a:ext cx="2898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The name of the fruit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9799680" y="2988290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(banana)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56141" y="3315846"/>
            <a:ext cx="4190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The antonym of the word “good”.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044471" y="3315846"/>
            <a:ext cx="768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(bad)</a:t>
            </a:r>
            <a:b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09045" y="3669789"/>
            <a:ext cx="26137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 kind of the dance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463691" y="3661095"/>
            <a:ext cx="965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(ballet)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85366" y="3981956"/>
            <a:ext cx="3047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The capital of Germany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058966" y="4001692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(Berlin)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93335" y="4289078"/>
            <a:ext cx="2356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.The English poet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341057" y="4325265"/>
            <a:ext cx="1069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/Byron /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0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7" grpId="0"/>
      <p:bldP spid="19" grpId="0"/>
      <p:bldP spid="21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5738" y="166584"/>
            <a:ext cx="4047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The next round is 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29783" y="166583"/>
            <a:ext cx="22349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“Polyglot”. 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9607" y="735970"/>
            <a:ext cx="3263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Айдалада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ақ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отау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Аузы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мұрны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жоқ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отау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6753" y="1177331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/An egg/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957" y="1466746"/>
            <a:ext cx="4467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Аласа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Айналдырып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киген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тоны бар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72776" y="1831163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an onion /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9432" y="2220699"/>
            <a:ext cx="5144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A little woman has twelve children. 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58270" y="2254897"/>
            <a:ext cx="1314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a year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3641" y="2656401"/>
            <a:ext cx="2520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It is vegetable</a:t>
            </a:r>
            <a:b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has many eyes. 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36573" y="3059515"/>
            <a:ext cx="1023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/potato/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3641" y="3436317"/>
            <a:ext cx="3133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Везет, а не лошадь,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Летит, а не птица ,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Жужжит, а на пчела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9465" y="4120123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plane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51169" y="4509658"/>
            <a:ext cx="3117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Упадет- поскачет,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Ударишь- не плачет. 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1001" y="4878990"/>
            <a:ext cx="108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/a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ball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79031" y="5297144"/>
            <a:ext cx="55381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Көргенім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жоқ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нақ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бұлардай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артисті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Түрі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бірдей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іздері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түсті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13027" y="5637857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/a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pencil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60483" y="685237"/>
            <a:ext cx="46350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Басын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қақшандатса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да.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Кеудесі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көтере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алмайды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Түп-түзу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жатса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,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Жалтарып-бұлтарып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алдайды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152390" y="2061995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72284" y="2532395"/>
            <a:ext cx="5064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қолымдағы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елгезегім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Жұмсасам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айтақырда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кезерім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073201" y="3205484"/>
            <a:ext cx="1116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/A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72283" y="4120123"/>
            <a:ext cx="380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Су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ішінде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желігер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Құм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үстінде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демігер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008486" y="4694323"/>
            <a:ext cx="1064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/a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fish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3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2" grpId="0"/>
      <p:bldP spid="13" grpId="0"/>
      <p:bldP spid="14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8233" y="423080"/>
            <a:ext cx="712874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IV. </a:t>
            </a:r>
            <a:r>
              <a:rPr lang="ru-RU" sz="4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knows</a:t>
            </a: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934269" y="1296537"/>
            <a:ext cx="887104" cy="1392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37231" y="3398293"/>
            <a:ext cx="30332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Kinds of food</a:t>
            </a:r>
            <a:r>
              <a:rPr lang="en-US" sz="3200" b="1" i="1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br>
              <a:rPr lang="en-US" sz="3200" b="1" i="1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ru-RU" sz="3200" b="1" i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7287904" y="1296537"/>
            <a:ext cx="1037230" cy="1392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806519" y="3289110"/>
            <a:ext cx="38202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Kinds of clothing.</a:t>
            </a:r>
            <a:br>
              <a:rPr lang="en-US" sz="3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7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9302" y="0"/>
            <a:ext cx="61784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V. Find the words </a:t>
            </a:r>
            <a:endParaRPr lang="ru-RU" sz="6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3140" y="1473958"/>
            <a:ext cx="1651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group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20167" y="1473958"/>
            <a:ext cx="1648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group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6412" y="2866030"/>
            <a:ext cx="372409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ocunyrt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country</a:t>
            </a:r>
            <a:b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repsent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present</a:t>
            </a:r>
            <a:b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rnefch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French</a:t>
            </a:r>
            <a:b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lidhoay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holiday</a:t>
            </a:r>
            <a:b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78722" y="2674961"/>
            <a:ext cx="396775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erthegot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together</a:t>
            </a:r>
            <a:b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dinerf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friend</a:t>
            </a:r>
            <a:b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velyol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lovely</a:t>
            </a:r>
            <a:b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netogu</a:t>
            </a:r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tongue</a:t>
            </a:r>
            <a:endParaRPr lang="ru-RU" sz="36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92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4459" y="313899"/>
            <a:ext cx="7007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VI. Find one odd word in each line</a:t>
            </a:r>
            <a:endParaRPr lang="ru-RU" sz="36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24084" y="960230"/>
            <a:ext cx="1325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group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97588" y="960230"/>
            <a:ext cx="1283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group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2955" y="2129781"/>
            <a:ext cx="484690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blue, black, pink, yellow, melon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 speak, answer, sing, breakfast, translate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 potato, tomato, carrot, pear, tree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 tiger, lion, bird, elephant, rabbit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 summer,  winter,  rain,  spring,  autumn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91658" y="1975892"/>
            <a:ext cx="549541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 carpet, sausage, apple,  juice, cheese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 teacher, pupil, blackboard, manager, book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 mother, sister, aunt, dad, doctor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 English,  Russian, Phone, Sport, Mathematics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table, bathroom,  armchair, lamp, sofa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13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161</TotalTime>
  <Words>653</Words>
  <Application>Microsoft Office PowerPoint</Application>
  <PresentationFormat>Широкоэкранный</PresentationFormat>
  <Paragraphs>144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2017-01-25T06:05:03Z</dcterms:created>
  <dcterms:modified xsi:type="dcterms:W3CDTF">2017-02-13T04:23:25Z</dcterms:modified>
</cp:coreProperties>
</file>