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E9E66-44EA-41B8-A263-E8C5FC7CA48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C7167-EF25-4A5F-A207-5B28C153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36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C7167-EF25-4A5F-A207-5B28C153FAD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80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3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90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882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199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866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669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91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66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48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3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10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37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06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33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62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80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6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279EFBE-BC20-4339-91CB-EC7C51CF657B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901E2A9-AC14-485C-9412-4EB09A34C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6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6161" y="1323833"/>
            <a:ext cx="1508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3326" y="1309886"/>
            <a:ext cx="8336706" cy="678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Повторение </a:t>
            </a: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имени существительном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2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5594" y="941696"/>
            <a:ext cx="2018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1: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5594" y="1624084"/>
            <a:ext cx="10536859" cy="483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(Просклонять  существительные 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 падежам  мама,  лес,  степь, дружба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5469" y="2620370"/>
            <a:ext cx="8161978" cy="32819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И.п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кто?  что?    мама, лес, степь  дружба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Р.п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кого? чего?  мамы,  леса,  степи,  дружбы.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Д.п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кому? чему?   маме,  лесу,   степи   дружбе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В.п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кого?  что?   маму,  лес,    степь,   дружбу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Т.п.  кем?  чем? мамой,   лесом,   степью,   дружбой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П.п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о ком? о чем?   о  маме,  о  лесе,  о  степи,  о  дружбе.   </a:t>
            </a:r>
            <a:endParaRPr lang="ru-RU" sz="2400" i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96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33263" y="114407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2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86479" y="200928"/>
            <a:ext cx="299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(Составление  КЛАСТЕРА)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862316" y="3125338"/>
            <a:ext cx="3316405" cy="16923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Имя существительное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5431809" y="2101755"/>
            <a:ext cx="368490" cy="873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6660107" y="2647666"/>
            <a:ext cx="832514" cy="477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178721" y="3807725"/>
            <a:ext cx="1146413" cy="245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660107" y="4817660"/>
            <a:ext cx="518614" cy="846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5527343" y="5049672"/>
            <a:ext cx="272956" cy="723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3630304" y="4817660"/>
            <a:ext cx="768157" cy="696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 flipV="1">
            <a:off x="2858606" y="2975212"/>
            <a:ext cx="1222075" cy="150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 flipV="1">
            <a:off x="4572001" y="2101755"/>
            <a:ext cx="177420" cy="764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7328848" y="4421875"/>
            <a:ext cx="1351128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2799732" y="4565961"/>
            <a:ext cx="1091820" cy="51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098045" y="2756006"/>
            <a:ext cx="147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1склонение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26591" y="1679012"/>
            <a:ext cx="1308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Одушевл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09041" y="1716194"/>
            <a:ext cx="1118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Неодуш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64624" y="2483892"/>
            <a:ext cx="885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29849" y="4052964"/>
            <a:ext cx="1584665" cy="385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Собственное </a:t>
            </a:r>
            <a:endParaRPr lang="ru-RU" sz="1600" b="1" i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679976" y="5165678"/>
            <a:ext cx="857927" cy="385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4371975" algn="l"/>
              </a:tabLst>
            </a:pP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нариц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b="1" i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28848" y="6018663"/>
            <a:ext cx="1399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Мужской р.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40740" y="6237027"/>
            <a:ext cx="1026435" cy="385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Жен.род</a:t>
            </a:r>
            <a:endParaRPr lang="ru-RU" sz="1600" b="1" i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79927" y="6005015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39929" y="5042005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Склонен. по </a:t>
            </a:r>
            <a:r>
              <a:rPr lang="ru-RU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пад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6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5" grpId="0" animBg="1"/>
      <p:bldP spid="51" grpId="0"/>
      <p:bldP spid="52" grpId="0"/>
      <p:bldP spid="54" grpId="0"/>
      <p:bldP spid="55" grpId="0"/>
      <p:bldP spid="57" grpId="0"/>
      <p:bldP spid="58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5970" y="696036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 3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34269" y="1219256"/>
            <a:ext cx="4298997" cy="483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  “СИНКВЕЙНА»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1505" y="2906973"/>
            <a:ext cx="8959056" cy="3436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Существительное    Зима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Прилагательное  Холодная, снежная, морозная.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   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Морозит , 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замерзает, метет.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Предложение   Зимой  на  улице  холодно.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54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6161" y="641446"/>
            <a:ext cx="10384702" cy="4830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Ребята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давайте  еще раз  вспомним  что  такое  имя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существительное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205" y="2238233"/>
            <a:ext cx="10806613" cy="2459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Имя </a:t>
            </a:r>
            <a:r>
              <a:rPr lang="ru-RU" sz="2800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сущ-ое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часть речи, который обозначает  предмет,  отв.  </a:t>
            </a:r>
            <a:endParaRPr lang="ru-RU" sz="2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кто?  Что?  Бывают   </a:t>
            </a:r>
            <a:r>
              <a:rPr lang="ru-RU" sz="2800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одуш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Неодушевл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Собств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 </a:t>
            </a:r>
            <a:r>
              <a:rPr lang="ru-RU" sz="2800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нариц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Изменяются 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 родам  числам и падежам. </a:t>
            </a:r>
            <a:endParaRPr lang="ru-RU" sz="2800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Бывают 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1,2,3  склонения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7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3582" y="1624083"/>
            <a:ext cx="10674653" cy="3578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Дом. задание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Упр.1  </a:t>
            </a:r>
            <a:r>
              <a:rPr lang="ru-RU" sz="32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123          </a:t>
            </a:r>
            <a:endParaRPr lang="ru-RU" sz="32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endParaRPr lang="ru-RU" sz="32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endParaRPr lang="ru-RU" sz="32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038225" algn="l"/>
                <a:tab pos="1771650" algn="l"/>
                <a:tab pos="2969895" algn="ctr"/>
              </a:tabLst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  рассказ не большой  рассказ по  картинке. 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3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2949" y="2306472"/>
            <a:ext cx="58287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1303" y="2483893"/>
            <a:ext cx="514115" cy="1154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6000" b="1" i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74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9427" y="163772"/>
            <a:ext cx="6630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МОЗГОВОЙ   ШТУРМ</a:t>
            </a:r>
            <a:endParaRPr lang="ru-RU" sz="4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12" y="1181099"/>
            <a:ext cx="10890913" cy="506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5211" y="614149"/>
            <a:ext cx="8409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Ребята,  Иван  Царевич 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загадывает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вам 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загадки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36" y="398841"/>
            <a:ext cx="2619375" cy="20478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3701" y="1569493"/>
            <a:ext cx="6522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школьной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сумке  я  лежу  как  ты  учишься  скажу.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11989" y="1784937"/>
            <a:ext cx="3065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дневник-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күделік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м.р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ед.ч</a:t>
            </a:r>
            <a:r>
              <a:rPr lang="kk-KZ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188" y="2478671"/>
            <a:ext cx="9814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2.Пока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  полочке  лежит, молчит    мой верный друг,  но  если посмотреть в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него</a:t>
            </a:r>
          </a:p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заговорит он  вдруг. 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5211" y="2822582"/>
            <a:ext cx="3146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(книга,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жен.р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ч)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2455" y="3522881"/>
            <a:ext cx="4987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3.Белый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а  не  снег,   сладкий,  а  не  мед.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9461" y="3565732"/>
            <a:ext cx="2948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(сахар – </a:t>
            </a: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 р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ч.)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7997" y="4173593"/>
            <a:ext cx="6416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4.Жидкое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как  вода,  белое   как  снег,  все  дети  любят  его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04882" y="4165908"/>
            <a:ext cx="2793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.(молоко-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ср.р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ч.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88" y="5128390"/>
            <a:ext cx="7441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5.То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 в  клетку,  то  в  линейку,  написать  по  ней  сумей-ка, 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можешь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  и  рисовать  называюсь  я 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4882" y="5606680"/>
            <a:ext cx="2745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(тетрадь  жен. р.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ч.)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84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019" y="2237601"/>
            <a:ext cx="11995720" cy="1864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Вот  ребята, еще  одна  героиня  Аленушка, из сказки     «Сестрица  Аленушка  и  братец  Иванушка» </a:t>
            </a:r>
            <a:endParaRPr lang="ru-RU" sz="2000" b="1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Ребята 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 помним  сказку?  Мы  должны  помочь    Иванушке  спасти Аленушку, а то злая  ведьма  </a:t>
            </a:r>
            <a:endParaRPr lang="ru-RU" sz="2000" b="1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зарежет  козленочка,  а  Аленушка 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сможет выплыть  на  бережок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надо  выполнить  три 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испытания. Давайте 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  поможем Иванушке.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m2-tub-kz.yandex.net/i?id=2881f742b95dc872e48a7fcbeea41274&amp;n=33&amp;h=215&amp;w=2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84" y="189725"/>
            <a:ext cx="28003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695" y="4102023"/>
            <a:ext cx="27336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8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3550" y="492369"/>
            <a:ext cx="2334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Задание:  1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56603" y="1266092"/>
            <a:ext cx="9803005" cy="417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*От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данных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существительных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ед. числа, образуйте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существительные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числа.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9775" y="1930161"/>
            <a:ext cx="1827167" cy="4085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Крыша-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Дерево-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Снежки-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Морозы-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Вьюги-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40337" y="2005882"/>
            <a:ext cx="1614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Крыши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6946" y="2638991"/>
            <a:ext cx="18279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Деревья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1646" y="3316542"/>
            <a:ext cx="1350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Дома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8699" y="4028783"/>
            <a:ext cx="2110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Снежинка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0027" y="4643089"/>
            <a:ext cx="137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Мороз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2917" y="5402370"/>
            <a:ext cx="1380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Вьюга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2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8418" y="532263"/>
            <a:ext cx="1755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671" y="1055483"/>
            <a:ext cx="10934468" cy="417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Распределите   в  две  колонки  одушевленные  неодушевленные  имена существительные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ru-RU" sz="2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2388" y="1869743"/>
            <a:ext cx="2210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Одушевленные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4131" y="1787857"/>
            <a:ext cx="2614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Неодушевленные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8173" y="2715904"/>
            <a:ext cx="145719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абушка,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портсмен,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обака,</a:t>
            </a:r>
          </a:p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ворона,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асточка,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евочка,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оза.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56143" y="2715904"/>
            <a:ext cx="119116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Сосна,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нига,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етрадь,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ебо,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урнал,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казка,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зеро,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оле,</a:t>
            </a:r>
          </a:p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9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47415" y="968991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2280" y="1610436"/>
            <a:ext cx="5272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(Распределите 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две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колонки)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759" y="2171173"/>
            <a:ext cx="3228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собственные (</a:t>
            </a:r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жалқы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97049" y="2171173"/>
            <a:ext cx="36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Нарицательные (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жалпы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9654" y="3098042"/>
            <a:ext cx="18832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Астана,</a:t>
            </a:r>
          </a:p>
          <a:p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Лена,</a:t>
            </a:r>
          </a:p>
          <a:p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Ишим,</a:t>
            </a:r>
          </a:p>
          <a:p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Саша,</a:t>
            </a: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3439" y="3098042"/>
            <a:ext cx="17765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ека,</a:t>
            </a:r>
          </a:p>
          <a:p>
            <a:r>
              <a:rPr lang="kk-KZ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ебята,</a:t>
            </a:r>
          </a:p>
          <a:p>
            <a:r>
              <a:rPr lang="kk-KZ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ород,</a:t>
            </a:r>
          </a:p>
          <a:p>
            <a:r>
              <a:rPr lang="kk-KZ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0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1690" y="859809"/>
            <a:ext cx="5494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«Встреча 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Алдаром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Косе»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63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104</TotalTime>
  <Words>550</Words>
  <Application>Microsoft Office PowerPoint</Application>
  <PresentationFormat>Широкоэкранный</PresentationFormat>
  <Paragraphs>110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2017-02-03T04:45:53Z</dcterms:created>
  <dcterms:modified xsi:type="dcterms:W3CDTF">2017-02-07T07:20:29Z</dcterms:modified>
</cp:coreProperties>
</file>