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8" r:id="rId7"/>
    <p:sldId id="267" r:id="rId8"/>
    <p:sldId id="266" r:id="rId9"/>
    <p:sldId id="265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895-D2E3-4297-879D-E88C6BB5B8B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B360-BBAD-4432-8A43-33ACAF16C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8C3E-A285-4A17-959B-FE792A5A188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20D-2B96-446A-BA6B-197744AE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2BE5-D9A0-4802-B1A0-1E2E129ED9B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0383-AC6C-44FD-BC95-F9627ED57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C0A1-B2CA-4CDD-9913-2EAF4175BBC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1722-8C5F-4598-A536-063B91EEE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5C55-1CB3-4988-8AC5-8235DCEB09C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FBE3-1449-4B56-9C77-AFD72D27B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6145-7D99-47AD-83A2-1DC372F5746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14DE-66A0-477A-9362-E8C4FDAD7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4A23-1289-4824-9DAF-081E7C07399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759C-F70C-44D4-938A-B216BF15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59A0-1F8C-44D7-9CDE-C5257F3DE5C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DA33-7F25-4B51-8608-47EC64C46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235E-32B4-45E3-9210-6D19C34B071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3DE2-EA0B-4949-B6FC-E9EC1440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9D14-63E1-436F-9727-B3A84DEBA2E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2785-123D-4888-BDC8-6BB16455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8BF-33F6-48ED-99A8-B53603306B4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160B-3071-4C1F-99F9-2C0B3293C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9F3FB-5049-4DBA-8F6E-6BCF8F1D2FB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B9678-0BB8-41A1-BDF9-43BF8EC51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9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1.xml"/><Relationship Id="rId18" Type="http://schemas.openxmlformats.org/officeDocument/2006/relationships/image" Target="../media/image4.jpeg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" Type="http://schemas.openxmlformats.org/officeDocument/2006/relationships/image" Target="../media/image11.jpeg"/><Relationship Id="rId16" Type="http://schemas.openxmlformats.org/officeDocument/2006/relationships/image" Target="../media/image3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3.xml"/><Relationship Id="rId10" Type="http://schemas.openxmlformats.org/officeDocument/2006/relationships/image" Target="../media/image9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slide" Target="slide9.xml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jpeg"/><Relationship Id="rId18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17" Type="http://schemas.openxmlformats.org/officeDocument/2006/relationships/image" Target="../media/image9.jpeg"/><Relationship Id="rId2" Type="http://schemas.openxmlformats.org/officeDocument/2006/relationships/slide" Target="slide1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6.xml"/><Relationship Id="rId19" Type="http://schemas.openxmlformats.org/officeDocument/2006/relationships/image" Target="../media/image10.jpeg"/><Relationship Id="rId4" Type="http://schemas.openxmlformats.org/officeDocument/2006/relationships/slide" Target="slide3.xml"/><Relationship Id="rId9" Type="http://schemas.openxmlformats.org/officeDocument/2006/relationships/image" Target="../media/image5.jpe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2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3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4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5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6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7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18" Type="http://schemas.openxmlformats.org/officeDocument/2006/relationships/slide" Target="slide4.xml"/><Relationship Id="rId3" Type="http://schemas.openxmlformats.org/officeDocument/2006/relationships/image" Target="../media/image18.jpeg"/><Relationship Id="rId21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17" Type="http://schemas.openxmlformats.org/officeDocument/2006/relationships/image" Target="../media/image3.jpeg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slide" Target="slide9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«Достопримечательности Лондона» </a:t>
            </a:r>
          </a:p>
        </p:txBody>
      </p:sp>
      <p:pic>
        <p:nvPicPr>
          <p:cNvPr id="13315" name="Рисунок 3" descr="5860773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928938"/>
            <a:ext cx="2609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214313"/>
            <a:ext cx="8572500" cy="64293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Big Ben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5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7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19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British Museum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12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hlinkClick r:id="rId18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Buckingham Palace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Trafalgar Square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Houses of Parliament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London Eye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Tower Bridge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Tower of London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6357937" cy="4500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358063" y="142875"/>
            <a:ext cx="135731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358063" y="1500188"/>
            <a:ext cx="1357312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358063" y="2857500"/>
            <a:ext cx="13573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358063" y="4214813"/>
            <a:ext cx="135731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358063" y="5500688"/>
            <a:ext cx="1357312" cy="1143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285750" y="5500688"/>
            <a:ext cx="135731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>
          <a:xfrm>
            <a:off x="2000250" y="5500688"/>
            <a:ext cx="1357313" cy="1143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>
          <a:xfrm>
            <a:off x="3714750" y="5500688"/>
            <a:ext cx="1357313" cy="1143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rId20" action="ppaction://hlinksldjump"/>
          </p:cNvPr>
          <p:cNvSpPr/>
          <p:nvPr/>
        </p:nvSpPr>
        <p:spPr>
          <a:xfrm>
            <a:off x="5500688" y="5500688"/>
            <a:ext cx="1357312" cy="1143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313" y="4071938"/>
            <a:ext cx="4286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Westminster Abbey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«Достопримечательности Лондона»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</cp:lastModifiedBy>
  <cp:revision>18</cp:revision>
  <dcterms:created xsi:type="dcterms:W3CDTF">2016-01-26T14:52:10Z</dcterms:created>
  <dcterms:modified xsi:type="dcterms:W3CDTF">2017-04-04T16:12:22Z</dcterms:modified>
</cp:coreProperties>
</file>