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3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7" d="100"/>
          <a:sy n="77" d="100"/>
        </p:scale>
        <p:origin x="-1680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7240AE-910A-406C-B236-C95A1A746FD9}" type="doc">
      <dgm:prSet loTypeId="urn:microsoft.com/office/officeart/2005/8/layout/radial1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277ADD2A-1792-4C0B-8040-037A907C2DF1}">
      <dgm:prSet phldrT="[Текст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 dirty="0"/>
        </a:p>
      </dgm:t>
    </dgm:pt>
    <dgm:pt modelId="{50A99E4B-693D-4C68-AED4-80F8F9BF3A4A}" type="parTrans" cxnId="{055F527C-79EB-4DCC-AA58-569F8EC8B13B}">
      <dgm:prSet/>
      <dgm:spPr/>
      <dgm:t>
        <a:bodyPr/>
        <a:lstStyle/>
        <a:p>
          <a:endParaRPr lang="ru-RU"/>
        </a:p>
      </dgm:t>
    </dgm:pt>
    <dgm:pt modelId="{D78A358F-4B1C-4732-AA2B-4BB7655A7D42}" type="sibTrans" cxnId="{055F527C-79EB-4DCC-AA58-569F8EC8B13B}">
      <dgm:prSet/>
      <dgm:spPr/>
      <dgm:t>
        <a:bodyPr/>
        <a:lstStyle/>
        <a:p>
          <a:endParaRPr lang="ru-RU"/>
        </a:p>
      </dgm:t>
    </dgm:pt>
    <dgm:pt modelId="{F9CAF101-9A09-4B33-A20D-DA278103ACAD}">
      <dgm:prSet phldrT="[Текст]"/>
      <dgm:spPr/>
      <dgm:t>
        <a:bodyPr/>
        <a:lstStyle/>
        <a:p>
          <a:r>
            <a:rPr lang="kk-KZ" dirty="0" smtClean="0"/>
            <a:t>Сан </a:t>
          </a:r>
          <a:endParaRPr lang="ru-RU" dirty="0"/>
        </a:p>
      </dgm:t>
    </dgm:pt>
    <dgm:pt modelId="{79CA53D1-51D1-4BC4-B4C4-008751220872}" type="parTrans" cxnId="{7101F74F-1C9D-488B-BF13-B9181476D586}">
      <dgm:prSet/>
      <dgm:spPr/>
      <dgm:t>
        <a:bodyPr/>
        <a:lstStyle/>
        <a:p>
          <a:endParaRPr lang="ru-RU"/>
        </a:p>
      </dgm:t>
    </dgm:pt>
    <dgm:pt modelId="{74A8113C-508F-4013-A9EC-249022B9E9E3}" type="sibTrans" cxnId="{7101F74F-1C9D-488B-BF13-B9181476D586}">
      <dgm:prSet/>
      <dgm:spPr/>
      <dgm:t>
        <a:bodyPr/>
        <a:lstStyle/>
        <a:p>
          <a:endParaRPr lang="ru-RU"/>
        </a:p>
      </dgm:t>
    </dgm:pt>
    <dgm:pt modelId="{465BEEA6-DE8F-4CCD-9836-8A5D5ED30E0F}">
      <dgm:prSet phldrT="[Текст]"/>
      <dgm:spPr/>
      <dgm:t>
        <a:bodyPr/>
        <a:lstStyle/>
        <a:p>
          <a:r>
            <a:rPr lang="kk-KZ" dirty="0" smtClean="0"/>
            <a:t>Мәтін </a:t>
          </a:r>
          <a:endParaRPr lang="ru-RU" dirty="0"/>
        </a:p>
      </dgm:t>
    </dgm:pt>
    <dgm:pt modelId="{47969442-2CF9-4492-A3A6-832E9CB54550}" type="parTrans" cxnId="{A154CB16-52CA-4CC9-BECF-E8E0FE120B11}">
      <dgm:prSet/>
      <dgm:spPr/>
      <dgm:t>
        <a:bodyPr/>
        <a:lstStyle/>
        <a:p>
          <a:endParaRPr lang="ru-RU"/>
        </a:p>
      </dgm:t>
    </dgm:pt>
    <dgm:pt modelId="{ABE2A288-38C3-41C1-BA65-735324059B3A}" type="sibTrans" cxnId="{A154CB16-52CA-4CC9-BECF-E8E0FE120B11}">
      <dgm:prSet/>
      <dgm:spPr/>
      <dgm:t>
        <a:bodyPr/>
        <a:lstStyle/>
        <a:p>
          <a:endParaRPr lang="ru-RU"/>
        </a:p>
      </dgm:t>
    </dgm:pt>
    <dgm:pt modelId="{1CF3A65A-AE4D-45CB-A6FA-8A573C8275FA}">
      <dgm:prSet phldrT="[Текст]"/>
      <dgm:spPr/>
      <dgm:t>
        <a:bodyPr/>
        <a:lstStyle/>
        <a:p>
          <a:r>
            <a:rPr lang="kk-KZ" dirty="0" smtClean="0"/>
            <a:t>Дыбыс </a:t>
          </a:r>
          <a:endParaRPr lang="ru-RU" dirty="0"/>
        </a:p>
      </dgm:t>
    </dgm:pt>
    <dgm:pt modelId="{A7A6455F-072A-4275-B510-ADE330C5FDBA}" type="parTrans" cxnId="{3D8EFE28-C25F-49F1-A3CF-5B743032B0B7}">
      <dgm:prSet/>
      <dgm:spPr/>
      <dgm:t>
        <a:bodyPr/>
        <a:lstStyle/>
        <a:p>
          <a:endParaRPr lang="ru-RU"/>
        </a:p>
      </dgm:t>
    </dgm:pt>
    <dgm:pt modelId="{0EE4E33B-2C18-44D0-A564-008074A87908}" type="sibTrans" cxnId="{3D8EFE28-C25F-49F1-A3CF-5B743032B0B7}">
      <dgm:prSet/>
      <dgm:spPr/>
      <dgm:t>
        <a:bodyPr/>
        <a:lstStyle/>
        <a:p>
          <a:endParaRPr lang="ru-RU"/>
        </a:p>
      </dgm:t>
    </dgm:pt>
    <dgm:pt modelId="{6B1E7BC1-3A41-42F2-AF17-D3A260852602}">
      <dgm:prSet phldrT="[Текст]"/>
      <dgm:spPr/>
      <dgm:t>
        <a:bodyPr/>
        <a:lstStyle/>
        <a:p>
          <a:r>
            <a:rPr lang="kk-KZ" dirty="0" smtClean="0"/>
            <a:t>Видео </a:t>
          </a:r>
          <a:endParaRPr lang="ru-RU" dirty="0"/>
        </a:p>
      </dgm:t>
    </dgm:pt>
    <dgm:pt modelId="{DA14C799-7904-42B4-8897-88CBDC99704B}" type="parTrans" cxnId="{2F76866E-4B79-48CF-B9BD-D6AACAA4E0D5}">
      <dgm:prSet/>
      <dgm:spPr/>
      <dgm:t>
        <a:bodyPr/>
        <a:lstStyle/>
        <a:p>
          <a:endParaRPr lang="ru-RU"/>
        </a:p>
      </dgm:t>
    </dgm:pt>
    <dgm:pt modelId="{15C72FBE-FA0E-457C-81CE-854A549706AA}" type="sibTrans" cxnId="{2F76866E-4B79-48CF-B9BD-D6AACAA4E0D5}">
      <dgm:prSet/>
      <dgm:spPr/>
      <dgm:t>
        <a:bodyPr/>
        <a:lstStyle/>
        <a:p>
          <a:endParaRPr lang="ru-RU"/>
        </a:p>
      </dgm:t>
    </dgm:pt>
    <dgm:pt modelId="{53A27F58-5D62-4A0D-A448-2C9D074FFAF1}">
      <dgm:prSet/>
      <dgm:spPr/>
      <dgm:t>
        <a:bodyPr/>
        <a:lstStyle/>
        <a:p>
          <a:r>
            <a:rPr lang="kk-KZ" dirty="0" smtClean="0"/>
            <a:t>Графика</a:t>
          </a:r>
          <a:endParaRPr lang="ru-RU" dirty="0"/>
        </a:p>
      </dgm:t>
    </dgm:pt>
    <dgm:pt modelId="{857CD2CF-83AF-4652-9F2F-3601ECCCFC70}" type="parTrans" cxnId="{554EF857-C41E-45AE-846A-3083E6A17A37}">
      <dgm:prSet/>
      <dgm:spPr/>
      <dgm:t>
        <a:bodyPr/>
        <a:lstStyle/>
        <a:p>
          <a:endParaRPr lang="ru-RU"/>
        </a:p>
      </dgm:t>
    </dgm:pt>
    <dgm:pt modelId="{D85DE7EC-C788-41FD-9A64-BB1036FAEF90}" type="sibTrans" cxnId="{554EF857-C41E-45AE-846A-3083E6A17A37}">
      <dgm:prSet/>
      <dgm:spPr/>
      <dgm:t>
        <a:bodyPr/>
        <a:lstStyle/>
        <a:p>
          <a:endParaRPr lang="ru-RU"/>
        </a:p>
      </dgm:t>
    </dgm:pt>
    <dgm:pt modelId="{16853D17-A374-4734-8DAC-3C2B685E117F}" type="pres">
      <dgm:prSet presAssocID="{0F7240AE-910A-406C-B236-C95A1A746FD9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3418E34-463B-4AFA-B1F4-15DE454AD853}" type="pres">
      <dgm:prSet presAssocID="{277ADD2A-1792-4C0B-8040-037A907C2DF1}" presName="centerShape" presStyleLbl="node0" presStyleIdx="0" presStyleCnt="1" custFlipVert="1" custFlipHor="1" custScaleX="96155" custScaleY="100966"/>
      <dgm:spPr/>
    </dgm:pt>
    <dgm:pt modelId="{54F625B5-ADC7-45E2-ADEF-0B77EC856A7D}" type="pres">
      <dgm:prSet presAssocID="{79CA53D1-51D1-4BC4-B4C4-008751220872}" presName="Name9" presStyleLbl="parChTrans1D2" presStyleIdx="0" presStyleCnt="5"/>
      <dgm:spPr/>
    </dgm:pt>
    <dgm:pt modelId="{D868DD72-56BE-4CB2-A8EA-0796636A1D52}" type="pres">
      <dgm:prSet presAssocID="{79CA53D1-51D1-4BC4-B4C4-008751220872}" presName="connTx" presStyleLbl="parChTrans1D2" presStyleIdx="0" presStyleCnt="5"/>
      <dgm:spPr/>
    </dgm:pt>
    <dgm:pt modelId="{CD1E277D-C5CA-4290-B2FD-3EA3EB7BE03B}" type="pres">
      <dgm:prSet presAssocID="{F9CAF101-9A09-4B33-A20D-DA278103ACAD}" presName="node" presStyleLbl="node1" presStyleIdx="0" presStyleCnt="5">
        <dgm:presLayoutVars>
          <dgm:bulletEnabled val="1"/>
        </dgm:presLayoutVars>
      </dgm:prSet>
      <dgm:spPr/>
    </dgm:pt>
    <dgm:pt modelId="{81CE9054-C4C5-4A30-A701-54C3F89A5B9F}" type="pres">
      <dgm:prSet presAssocID="{47969442-2CF9-4492-A3A6-832E9CB54550}" presName="Name9" presStyleLbl="parChTrans1D2" presStyleIdx="1" presStyleCnt="5"/>
      <dgm:spPr/>
    </dgm:pt>
    <dgm:pt modelId="{612A4DE9-CD82-473B-B755-549DF4EE7679}" type="pres">
      <dgm:prSet presAssocID="{47969442-2CF9-4492-A3A6-832E9CB54550}" presName="connTx" presStyleLbl="parChTrans1D2" presStyleIdx="1" presStyleCnt="5"/>
      <dgm:spPr/>
    </dgm:pt>
    <dgm:pt modelId="{64A35471-AC9C-4E87-87C7-3D7D7554136D}" type="pres">
      <dgm:prSet presAssocID="{465BEEA6-DE8F-4CCD-9836-8A5D5ED30E0F}" presName="node" presStyleLbl="node1" presStyleIdx="1" presStyleCnt="5" custRadScaleRad="106302" custRadScaleInc="5158">
        <dgm:presLayoutVars>
          <dgm:bulletEnabled val="1"/>
        </dgm:presLayoutVars>
      </dgm:prSet>
      <dgm:spPr/>
    </dgm:pt>
    <dgm:pt modelId="{D14EDDAD-5985-4F03-A083-BDDCD68C4069}" type="pres">
      <dgm:prSet presAssocID="{857CD2CF-83AF-4652-9F2F-3601ECCCFC70}" presName="Name9" presStyleLbl="parChTrans1D2" presStyleIdx="2" presStyleCnt="5"/>
      <dgm:spPr/>
    </dgm:pt>
    <dgm:pt modelId="{83FF6D4F-637A-4E8C-99BC-A7AD32D59402}" type="pres">
      <dgm:prSet presAssocID="{857CD2CF-83AF-4652-9F2F-3601ECCCFC70}" presName="connTx" presStyleLbl="parChTrans1D2" presStyleIdx="2" presStyleCnt="5"/>
      <dgm:spPr/>
    </dgm:pt>
    <dgm:pt modelId="{9C168C66-DF14-41CE-BDE0-3991BBB7E4E2}" type="pres">
      <dgm:prSet presAssocID="{53A27F58-5D62-4A0D-A448-2C9D074FFAF1}" presName="node" presStyleLbl="node1" presStyleIdx="2" presStyleCnt="5">
        <dgm:presLayoutVars>
          <dgm:bulletEnabled val="1"/>
        </dgm:presLayoutVars>
      </dgm:prSet>
      <dgm:spPr/>
    </dgm:pt>
    <dgm:pt modelId="{1B817731-33C3-43B3-ACEC-9270A3411BE9}" type="pres">
      <dgm:prSet presAssocID="{A7A6455F-072A-4275-B510-ADE330C5FDBA}" presName="Name9" presStyleLbl="parChTrans1D2" presStyleIdx="3" presStyleCnt="5"/>
      <dgm:spPr/>
    </dgm:pt>
    <dgm:pt modelId="{3995BFB8-DAB5-46E1-B319-23C7A686BECA}" type="pres">
      <dgm:prSet presAssocID="{A7A6455F-072A-4275-B510-ADE330C5FDBA}" presName="connTx" presStyleLbl="parChTrans1D2" presStyleIdx="3" presStyleCnt="5"/>
      <dgm:spPr/>
    </dgm:pt>
    <dgm:pt modelId="{E5111905-B01D-4309-913A-BB249CAD4EBF}" type="pres">
      <dgm:prSet presAssocID="{1CF3A65A-AE4D-45CB-A6FA-8A573C8275FA}" presName="node" presStyleLbl="node1" presStyleIdx="3" presStyleCnt="5">
        <dgm:presLayoutVars>
          <dgm:bulletEnabled val="1"/>
        </dgm:presLayoutVars>
      </dgm:prSet>
      <dgm:spPr/>
    </dgm:pt>
    <dgm:pt modelId="{45A0617A-F699-42D2-AE03-A13C64B84FDA}" type="pres">
      <dgm:prSet presAssocID="{DA14C799-7904-42B4-8897-88CBDC99704B}" presName="Name9" presStyleLbl="parChTrans1D2" presStyleIdx="4" presStyleCnt="5"/>
      <dgm:spPr/>
    </dgm:pt>
    <dgm:pt modelId="{257F3128-E027-48E5-9491-08FE39D1DEEE}" type="pres">
      <dgm:prSet presAssocID="{DA14C799-7904-42B4-8897-88CBDC99704B}" presName="connTx" presStyleLbl="parChTrans1D2" presStyleIdx="4" presStyleCnt="5"/>
      <dgm:spPr/>
    </dgm:pt>
    <dgm:pt modelId="{CD8E5568-A81E-43C3-904B-7922CE413165}" type="pres">
      <dgm:prSet presAssocID="{6B1E7BC1-3A41-42F2-AF17-D3A260852602}" presName="node" presStyleLbl="node1" presStyleIdx="4" presStyleCnt="5">
        <dgm:presLayoutVars>
          <dgm:bulletEnabled val="1"/>
        </dgm:presLayoutVars>
      </dgm:prSet>
      <dgm:spPr/>
    </dgm:pt>
  </dgm:ptLst>
  <dgm:cxnLst>
    <dgm:cxn modelId="{65918E87-7816-4B42-81BB-88036E88AD73}" type="presOf" srcId="{47969442-2CF9-4492-A3A6-832E9CB54550}" destId="{81CE9054-C4C5-4A30-A701-54C3F89A5B9F}" srcOrd="0" destOrd="0" presId="urn:microsoft.com/office/officeart/2005/8/layout/radial1"/>
    <dgm:cxn modelId="{AE30C5F6-66B3-411B-A7AC-BA42EC123BB5}" type="presOf" srcId="{465BEEA6-DE8F-4CCD-9836-8A5D5ED30E0F}" destId="{64A35471-AC9C-4E87-87C7-3D7D7554136D}" srcOrd="0" destOrd="0" presId="urn:microsoft.com/office/officeart/2005/8/layout/radial1"/>
    <dgm:cxn modelId="{554EF857-C41E-45AE-846A-3083E6A17A37}" srcId="{277ADD2A-1792-4C0B-8040-037A907C2DF1}" destId="{53A27F58-5D62-4A0D-A448-2C9D074FFAF1}" srcOrd="2" destOrd="0" parTransId="{857CD2CF-83AF-4652-9F2F-3601ECCCFC70}" sibTransId="{D85DE7EC-C788-41FD-9A64-BB1036FAEF90}"/>
    <dgm:cxn modelId="{3D8EFE28-C25F-49F1-A3CF-5B743032B0B7}" srcId="{277ADD2A-1792-4C0B-8040-037A907C2DF1}" destId="{1CF3A65A-AE4D-45CB-A6FA-8A573C8275FA}" srcOrd="3" destOrd="0" parTransId="{A7A6455F-072A-4275-B510-ADE330C5FDBA}" sibTransId="{0EE4E33B-2C18-44D0-A564-008074A87908}"/>
    <dgm:cxn modelId="{A1DA4F0C-7746-4C6E-8411-171F5207CCDF}" type="presOf" srcId="{277ADD2A-1792-4C0B-8040-037A907C2DF1}" destId="{33418E34-463B-4AFA-B1F4-15DE454AD853}" srcOrd="0" destOrd="0" presId="urn:microsoft.com/office/officeart/2005/8/layout/radial1"/>
    <dgm:cxn modelId="{A062A562-D4CF-4785-BBB7-A4C0B51EE4EF}" type="presOf" srcId="{DA14C799-7904-42B4-8897-88CBDC99704B}" destId="{257F3128-E027-48E5-9491-08FE39D1DEEE}" srcOrd="1" destOrd="0" presId="urn:microsoft.com/office/officeart/2005/8/layout/radial1"/>
    <dgm:cxn modelId="{4C2F6DFF-9788-41CF-AEC7-73398635342A}" type="presOf" srcId="{DA14C799-7904-42B4-8897-88CBDC99704B}" destId="{45A0617A-F699-42D2-AE03-A13C64B84FDA}" srcOrd="0" destOrd="0" presId="urn:microsoft.com/office/officeart/2005/8/layout/radial1"/>
    <dgm:cxn modelId="{414D0E40-0A19-47B7-A7B3-8F9593A52217}" type="presOf" srcId="{79CA53D1-51D1-4BC4-B4C4-008751220872}" destId="{D868DD72-56BE-4CB2-A8EA-0796636A1D52}" srcOrd="1" destOrd="0" presId="urn:microsoft.com/office/officeart/2005/8/layout/radial1"/>
    <dgm:cxn modelId="{FC31A69E-D2A1-4EBF-9CCD-2A26EC25EE64}" type="presOf" srcId="{A7A6455F-072A-4275-B510-ADE330C5FDBA}" destId="{1B817731-33C3-43B3-ACEC-9270A3411BE9}" srcOrd="0" destOrd="0" presId="urn:microsoft.com/office/officeart/2005/8/layout/radial1"/>
    <dgm:cxn modelId="{831E1EBC-82AD-474E-8A07-89B342927C62}" type="presOf" srcId="{F9CAF101-9A09-4B33-A20D-DA278103ACAD}" destId="{CD1E277D-C5CA-4290-B2FD-3EA3EB7BE03B}" srcOrd="0" destOrd="0" presId="urn:microsoft.com/office/officeart/2005/8/layout/radial1"/>
    <dgm:cxn modelId="{49972B50-8BAF-45CF-B660-3FF3821A19F9}" type="presOf" srcId="{857CD2CF-83AF-4652-9F2F-3601ECCCFC70}" destId="{83FF6D4F-637A-4E8C-99BC-A7AD32D59402}" srcOrd="1" destOrd="0" presId="urn:microsoft.com/office/officeart/2005/8/layout/radial1"/>
    <dgm:cxn modelId="{45132DF6-88E5-4480-B7A0-8D958048A0F3}" type="presOf" srcId="{1CF3A65A-AE4D-45CB-A6FA-8A573C8275FA}" destId="{E5111905-B01D-4309-913A-BB249CAD4EBF}" srcOrd="0" destOrd="0" presId="urn:microsoft.com/office/officeart/2005/8/layout/radial1"/>
    <dgm:cxn modelId="{C211DE29-3E3A-4E5B-AC6E-1D30D4E04C04}" type="presOf" srcId="{857CD2CF-83AF-4652-9F2F-3601ECCCFC70}" destId="{D14EDDAD-5985-4F03-A083-BDDCD68C4069}" srcOrd="0" destOrd="0" presId="urn:microsoft.com/office/officeart/2005/8/layout/radial1"/>
    <dgm:cxn modelId="{23952E2C-19DE-4A08-807D-20B6AD892438}" type="presOf" srcId="{A7A6455F-072A-4275-B510-ADE330C5FDBA}" destId="{3995BFB8-DAB5-46E1-B319-23C7A686BECA}" srcOrd="1" destOrd="0" presId="urn:microsoft.com/office/officeart/2005/8/layout/radial1"/>
    <dgm:cxn modelId="{EE8A76D5-ADCB-456A-940B-65FACCD412F0}" type="presOf" srcId="{0F7240AE-910A-406C-B236-C95A1A746FD9}" destId="{16853D17-A374-4734-8DAC-3C2B685E117F}" srcOrd="0" destOrd="0" presId="urn:microsoft.com/office/officeart/2005/8/layout/radial1"/>
    <dgm:cxn modelId="{106AB1E4-6ACE-434A-9C8B-68597D94ED04}" type="presOf" srcId="{53A27F58-5D62-4A0D-A448-2C9D074FFAF1}" destId="{9C168C66-DF14-41CE-BDE0-3991BBB7E4E2}" srcOrd="0" destOrd="0" presId="urn:microsoft.com/office/officeart/2005/8/layout/radial1"/>
    <dgm:cxn modelId="{2F76866E-4B79-48CF-B9BD-D6AACAA4E0D5}" srcId="{277ADD2A-1792-4C0B-8040-037A907C2DF1}" destId="{6B1E7BC1-3A41-42F2-AF17-D3A260852602}" srcOrd="4" destOrd="0" parTransId="{DA14C799-7904-42B4-8897-88CBDC99704B}" sibTransId="{15C72FBE-FA0E-457C-81CE-854A549706AA}"/>
    <dgm:cxn modelId="{E910927D-EAA8-42E4-92B4-2C1B5CDD2BFC}" type="presOf" srcId="{6B1E7BC1-3A41-42F2-AF17-D3A260852602}" destId="{CD8E5568-A81E-43C3-904B-7922CE413165}" srcOrd="0" destOrd="0" presId="urn:microsoft.com/office/officeart/2005/8/layout/radial1"/>
    <dgm:cxn modelId="{055F527C-79EB-4DCC-AA58-569F8EC8B13B}" srcId="{0F7240AE-910A-406C-B236-C95A1A746FD9}" destId="{277ADD2A-1792-4C0B-8040-037A907C2DF1}" srcOrd="0" destOrd="0" parTransId="{50A99E4B-693D-4C68-AED4-80F8F9BF3A4A}" sibTransId="{D78A358F-4B1C-4732-AA2B-4BB7655A7D42}"/>
    <dgm:cxn modelId="{7101F74F-1C9D-488B-BF13-B9181476D586}" srcId="{277ADD2A-1792-4C0B-8040-037A907C2DF1}" destId="{F9CAF101-9A09-4B33-A20D-DA278103ACAD}" srcOrd="0" destOrd="0" parTransId="{79CA53D1-51D1-4BC4-B4C4-008751220872}" sibTransId="{74A8113C-508F-4013-A9EC-249022B9E9E3}"/>
    <dgm:cxn modelId="{A154CB16-52CA-4CC9-BECF-E8E0FE120B11}" srcId="{277ADD2A-1792-4C0B-8040-037A907C2DF1}" destId="{465BEEA6-DE8F-4CCD-9836-8A5D5ED30E0F}" srcOrd="1" destOrd="0" parTransId="{47969442-2CF9-4492-A3A6-832E9CB54550}" sibTransId="{ABE2A288-38C3-41C1-BA65-735324059B3A}"/>
    <dgm:cxn modelId="{C307B60C-BBFF-41C5-8678-196F288685E2}" type="presOf" srcId="{47969442-2CF9-4492-A3A6-832E9CB54550}" destId="{612A4DE9-CD82-473B-B755-549DF4EE7679}" srcOrd="1" destOrd="0" presId="urn:microsoft.com/office/officeart/2005/8/layout/radial1"/>
    <dgm:cxn modelId="{E6E27E86-2910-4562-A597-1FD985FEA0FB}" type="presOf" srcId="{79CA53D1-51D1-4BC4-B4C4-008751220872}" destId="{54F625B5-ADC7-45E2-ADEF-0B77EC856A7D}" srcOrd="0" destOrd="0" presId="urn:microsoft.com/office/officeart/2005/8/layout/radial1"/>
    <dgm:cxn modelId="{4674EC72-CD61-44A9-BCF0-9425546CE2A5}" type="presParOf" srcId="{16853D17-A374-4734-8DAC-3C2B685E117F}" destId="{33418E34-463B-4AFA-B1F4-15DE454AD853}" srcOrd="0" destOrd="0" presId="urn:microsoft.com/office/officeart/2005/8/layout/radial1"/>
    <dgm:cxn modelId="{4FFAD614-4DD5-4F08-85B3-217B3BB7A5FA}" type="presParOf" srcId="{16853D17-A374-4734-8DAC-3C2B685E117F}" destId="{54F625B5-ADC7-45E2-ADEF-0B77EC856A7D}" srcOrd="1" destOrd="0" presId="urn:microsoft.com/office/officeart/2005/8/layout/radial1"/>
    <dgm:cxn modelId="{15BC7E6A-C783-4F1C-B94B-53F00C99CFAA}" type="presParOf" srcId="{54F625B5-ADC7-45E2-ADEF-0B77EC856A7D}" destId="{D868DD72-56BE-4CB2-A8EA-0796636A1D52}" srcOrd="0" destOrd="0" presId="urn:microsoft.com/office/officeart/2005/8/layout/radial1"/>
    <dgm:cxn modelId="{9D8A7870-9518-44D8-AB58-D2E50A56F09D}" type="presParOf" srcId="{16853D17-A374-4734-8DAC-3C2B685E117F}" destId="{CD1E277D-C5CA-4290-B2FD-3EA3EB7BE03B}" srcOrd="2" destOrd="0" presId="urn:microsoft.com/office/officeart/2005/8/layout/radial1"/>
    <dgm:cxn modelId="{10D96BF7-680B-4A07-8D99-0B547BBB23C2}" type="presParOf" srcId="{16853D17-A374-4734-8DAC-3C2B685E117F}" destId="{81CE9054-C4C5-4A30-A701-54C3F89A5B9F}" srcOrd="3" destOrd="0" presId="urn:microsoft.com/office/officeart/2005/8/layout/radial1"/>
    <dgm:cxn modelId="{B4C40C00-B96D-4B1F-9AFA-D4523ECC5EB8}" type="presParOf" srcId="{81CE9054-C4C5-4A30-A701-54C3F89A5B9F}" destId="{612A4DE9-CD82-473B-B755-549DF4EE7679}" srcOrd="0" destOrd="0" presId="urn:microsoft.com/office/officeart/2005/8/layout/radial1"/>
    <dgm:cxn modelId="{ED53FD4D-699C-42C7-8D48-6B023C4CFD5F}" type="presParOf" srcId="{16853D17-A374-4734-8DAC-3C2B685E117F}" destId="{64A35471-AC9C-4E87-87C7-3D7D7554136D}" srcOrd="4" destOrd="0" presId="urn:microsoft.com/office/officeart/2005/8/layout/radial1"/>
    <dgm:cxn modelId="{B623EC5B-29E8-44A1-BDE3-DF3596F579A2}" type="presParOf" srcId="{16853D17-A374-4734-8DAC-3C2B685E117F}" destId="{D14EDDAD-5985-4F03-A083-BDDCD68C4069}" srcOrd="5" destOrd="0" presId="urn:microsoft.com/office/officeart/2005/8/layout/radial1"/>
    <dgm:cxn modelId="{9E7E3575-F1D2-425D-BC29-68C136EC0CB4}" type="presParOf" srcId="{D14EDDAD-5985-4F03-A083-BDDCD68C4069}" destId="{83FF6D4F-637A-4E8C-99BC-A7AD32D59402}" srcOrd="0" destOrd="0" presId="urn:microsoft.com/office/officeart/2005/8/layout/radial1"/>
    <dgm:cxn modelId="{672A4760-80F3-43DF-9604-DFF632876BB3}" type="presParOf" srcId="{16853D17-A374-4734-8DAC-3C2B685E117F}" destId="{9C168C66-DF14-41CE-BDE0-3991BBB7E4E2}" srcOrd="6" destOrd="0" presId="urn:microsoft.com/office/officeart/2005/8/layout/radial1"/>
    <dgm:cxn modelId="{646613FB-E2EA-492B-A7FF-D5E185D2FB79}" type="presParOf" srcId="{16853D17-A374-4734-8DAC-3C2B685E117F}" destId="{1B817731-33C3-43B3-ACEC-9270A3411BE9}" srcOrd="7" destOrd="0" presId="urn:microsoft.com/office/officeart/2005/8/layout/radial1"/>
    <dgm:cxn modelId="{1D6C52A8-6569-4D21-B105-60A3B550C53F}" type="presParOf" srcId="{1B817731-33C3-43B3-ACEC-9270A3411BE9}" destId="{3995BFB8-DAB5-46E1-B319-23C7A686BECA}" srcOrd="0" destOrd="0" presId="urn:microsoft.com/office/officeart/2005/8/layout/radial1"/>
    <dgm:cxn modelId="{2287BF5C-A44A-4D50-BBCA-4D25DFB4F228}" type="presParOf" srcId="{16853D17-A374-4734-8DAC-3C2B685E117F}" destId="{E5111905-B01D-4309-913A-BB249CAD4EBF}" srcOrd="8" destOrd="0" presId="urn:microsoft.com/office/officeart/2005/8/layout/radial1"/>
    <dgm:cxn modelId="{EE737263-77E8-46FF-BF67-F54BA95FAB1F}" type="presParOf" srcId="{16853D17-A374-4734-8DAC-3C2B685E117F}" destId="{45A0617A-F699-42D2-AE03-A13C64B84FDA}" srcOrd="9" destOrd="0" presId="urn:microsoft.com/office/officeart/2005/8/layout/radial1"/>
    <dgm:cxn modelId="{8B6D735A-00CB-4FBB-8ADD-75E73FD3FCA6}" type="presParOf" srcId="{45A0617A-F699-42D2-AE03-A13C64B84FDA}" destId="{257F3128-E027-48E5-9491-08FE39D1DEEE}" srcOrd="0" destOrd="0" presId="urn:microsoft.com/office/officeart/2005/8/layout/radial1"/>
    <dgm:cxn modelId="{5F4FEDB0-9827-4BB8-8D13-972372961E44}" type="presParOf" srcId="{16853D17-A374-4734-8DAC-3C2B685E117F}" destId="{CD8E5568-A81E-43C3-904B-7922CE413165}" srcOrd="10" destOrd="0" presId="urn:microsoft.com/office/officeart/2005/8/layout/radial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7240AE-910A-406C-B236-C95A1A746FD9}" type="doc">
      <dgm:prSet loTypeId="urn:microsoft.com/office/officeart/2005/8/layout/radial1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277ADD2A-1792-4C0B-8040-037A907C2DF1}">
      <dgm:prSet phldrT="[Текст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 dirty="0"/>
        </a:p>
      </dgm:t>
    </dgm:pt>
    <dgm:pt modelId="{50A99E4B-693D-4C68-AED4-80F8F9BF3A4A}" type="parTrans" cxnId="{055F527C-79EB-4DCC-AA58-569F8EC8B13B}">
      <dgm:prSet/>
      <dgm:spPr/>
      <dgm:t>
        <a:bodyPr/>
        <a:lstStyle/>
        <a:p>
          <a:endParaRPr lang="ru-RU"/>
        </a:p>
      </dgm:t>
    </dgm:pt>
    <dgm:pt modelId="{D78A358F-4B1C-4732-AA2B-4BB7655A7D42}" type="sibTrans" cxnId="{055F527C-79EB-4DCC-AA58-569F8EC8B13B}">
      <dgm:prSet/>
      <dgm:spPr/>
      <dgm:t>
        <a:bodyPr/>
        <a:lstStyle/>
        <a:p>
          <a:endParaRPr lang="ru-RU"/>
        </a:p>
      </dgm:t>
    </dgm:pt>
    <dgm:pt modelId="{F9CAF101-9A09-4B33-A20D-DA278103ACAD}">
      <dgm:prSet phldrT="[Текст]"/>
      <dgm:spPr/>
      <dgm:t>
        <a:bodyPr/>
        <a:lstStyle/>
        <a:p>
          <a:r>
            <a:rPr lang="kk-KZ" dirty="0" smtClean="0"/>
            <a:t>Естілетін </a:t>
          </a:r>
        </a:p>
        <a:p>
          <a:r>
            <a:rPr lang="kk-KZ" dirty="0" smtClean="0"/>
            <a:t>ақпарат</a:t>
          </a:r>
          <a:endParaRPr lang="ru-RU" dirty="0"/>
        </a:p>
      </dgm:t>
    </dgm:pt>
    <dgm:pt modelId="{79CA53D1-51D1-4BC4-B4C4-008751220872}" type="parTrans" cxnId="{7101F74F-1C9D-488B-BF13-B9181476D586}">
      <dgm:prSet/>
      <dgm:spPr/>
      <dgm:t>
        <a:bodyPr/>
        <a:lstStyle/>
        <a:p>
          <a:endParaRPr lang="ru-RU"/>
        </a:p>
      </dgm:t>
    </dgm:pt>
    <dgm:pt modelId="{74A8113C-508F-4013-A9EC-249022B9E9E3}" type="sibTrans" cxnId="{7101F74F-1C9D-488B-BF13-B9181476D586}">
      <dgm:prSet/>
      <dgm:spPr/>
      <dgm:t>
        <a:bodyPr/>
        <a:lstStyle/>
        <a:p>
          <a:endParaRPr lang="ru-RU"/>
        </a:p>
      </dgm:t>
    </dgm:pt>
    <dgm:pt modelId="{465BEEA6-DE8F-4CCD-9836-8A5D5ED30E0F}">
      <dgm:prSet phldrT="[Текст]"/>
      <dgm:spPr/>
      <dgm:t>
        <a:bodyPr/>
        <a:lstStyle/>
        <a:p>
          <a:r>
            <a:rPr lang="kk-KZ" dirty="0" smtClean="0"/>
            <a:t>Иіскеу арқылы </a:t>
          </a:r>
          <a:endParaRPr lang="ru-RU" dirty="0"/>
        </a:p>
      </dgm:t>
    </dgm:pt>
    <dgm:pt modelId="{47969442-2CF9-4492-A3A6-832E9CB54550}" type="parTrans" cxnId="{A154CB16-52CA-4CC9-BECF-E8E0FE120B11}">
      <dgm:prSet/>
      <dgm:spPr/>
      <dgm:t>
        <a:bodyPr/>
        <a:lstStyle/>
        <a:p>
          <a:endParaRPr lang="ru-RU"/>
        </a:p>
      </dgm:t>
    </dgm:pt>
    <dgm:pt modelId="{ABE2A288-38C3-41C1-BA65-735324059B3A}" type="sibTrans" cxnId="{A154CB16-52CA-4CC9-BECF-E8E0FE120B11}">
      <dgm:prSet/>
      <dgm:spPr/>
      <dgm:t>
        <a:bodyPr/>
        <a:lstStyle/>
        <a:p>
          <a:endParaRPr lang="ru-RU"/>
        </a:p>
      </dgm:t>
    </dgm:pt>
    <dgm:pt modelId="{1CF3A65A-AE4D-45CB-A6FA-8A573C8275FA}">
      <dgm:prSet phldrT="[Текст]"/>
      <dgm:spPr/>
      <dgm:t>
        <a:bodyPr/>
        <a:lstStyle/>
        <a:p>
          <a:r>
            <a:rPr lang="kk-KZ" dirty="0" smtClean="0"/>
            <a:t>Сезу арқылы </a:t>
          </a:r>
          <a:endParaRPr lang="ru-RU" dirty="0"/>
        </a:p>
      </dgm:t>
    </dgm:pt>
    <dgm:pt modelId="{A7A6455F-072A-4275-B510-ADE330C5FDBA}" type="parTrans" cxnId="{3D8EFE28-C25F-49F1-A3CF-5B743032B0B7}">
      <dgm:prSet/>
      <dgm:spPr/>
      <dgm:t>
        <a:bodyPr/>
        <a:lstStyle/>
        <a:p>
          <a:endParaRPr lang="ru-RU"/>
        </a:p>
      </dgm:t>
    </dgm:pt>
    <dgm:pt modelId="{0EE4E33B-2C18-44D0-A564-008074A87908}" type="sibTrans" cxnId="{3D8EFE28-C25F-49F1-A3CF-5B743032B0B7}">
      <dgm:prSet/>
      <dgm:spPr/>
      <dgm:t>
        <a:bodyPr/>
        <a:lstStyle/>
        <a:p>
          <a:endParaRPr lang="ru-RU"/>
        </a:p>
      </dgm:t>
    </dgm:pt>
    <dgm:pt modelId="{6B1E7BC1-3A41-42F2-AF17-D3A260852602}">
      <dgm:prSet phldrT="[Текст]"/>
      <dgm:spPr/>
      <dgm:t>
        <a:bodyPr/>
        <a:lstStyle/>
        <a:p>
          <a:r>
            <a:rPr lang="kk-KZ" dirty="0" smtClean="0"/>
            <a:t>Дәм сезу арқылы</a:t>
          </a:r>
          <a:endParaRPr lang="ru-RU" dirty="0"/>
        </a:p>
      </dgm:t>
    </dgm:pt>
    <dgm:pt modelId="{DA14C799-7904-42B4-8897-88CBDC99704B}" type="parTrans" cxnId="{2F76866E-4B79-48CF-B9BD-D6AACAA4E0D5}">
      <dgm:prSet/>
      <dgm:spPr/>
      <dgm:t>
        <a:bodyPr/>
        <a:lstStyle/>
        <a:p>
          <a:endParaRPr lang="ru-RU"/>
        </a:p>
      </dgm:t>
    </dgm:pt>
    <dgm:pt modelId="{15C72FBE-FA0E-457C-81CE-854A549706AA}" type="sibTrans" cxnId="{2F76866E-4B79-48CF-B9BD-D6AACAA4E0D5}">
      <dgm:prSet/>
      <dgm:spPr/>
      <dgm:t>
        <a:bodyPr/>
        <a:lstStyle/>
        <a:p>
          <a:endParaRPr lang="ru-RU"/>
        </a:p>
      </dgm:t>
    </dgm:pt>
    <dgm:pt modelId="{53A27F58-5D62-4A0D-A448-2C9D074FFAF1}">
      <dgm:prSet/>
      <dgm:spPr/>
      <dgm:t>
        <a:bodyPr/>
        <a:lstStyle/>
        <a:p>
          <a:r>
            <a:rPr lang="kk-KZ" dirty="0" smtClean="0"/>
            <a:t>Көрінетін ақпарат </a:t>
          </a:r>
          <a:endParaRPr lang="ru-RU" dirty="0"/>
        </a:p>
      </dgm:t>
    </dgm:pt>
    <dgm:pt modelId="{857CD2CF-83AF-4652-9F2F-3601ECCCFC70}" type="parTrans" cxnId="{554EF857-C41E-45AE-846A-3083E6A17A37}">
      <dgm:prSet/>
      <dgm:spPr/>
      <dgm:t>
        <a:bodyPr/>
        <a:lstStyle/>
        <a:p>
          <a:endParaRPr lang="ru-RU"/>
        </a:p>
      </dgm:t>
    </dgm:pt>
    <dgm:pt modelId="{D85DE7EC-C788-41FD-9A64-BB1036FAEF90}" type="sibTrans" cxnId="{554EF857-C41E-45AE-846A-3083E6A17A37}">
      <dgm:prSet/>
      <dgm:spPr/>
      <dgm:t>
        <a:bodyPr/>
        <a:lstStyle/>
        <a:p>
          <a:endParaRPr lang="ru-RU"/>
        </a:p>
      </dgm:t>
    </dgm:pt>
    <dgm:pt modelId="{16853D17-A374-4734-8DAC-3C2B685E117F}" type="pres">
      <dgm:prSet presAssocID="{0F7240AE-910A-406C-B236-C95A1A746FD9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3418E34-463B-4AFA-B1F4-15DE454AD853}" type="pres">
      <dgm:prSet presAssocID="{277ADD2A-1792-4C0B-8040-037A907C2DF1}" presName="centerShape" presStyleLbl="node0" presStyleIdx="0" presStyleCnt="1" custFlipVert="1" custFlipHor="1" custScaleX="96155" custScaleY="100966"/>
      <dgm:spPr/>
    </dgm:pt>
    <dgm:pt modelId="{54F625B5-ADC7-45E2-ADEF-0B77EC856A7D}" type="pres">
      <dgm:prSet presAssocID="{79CA53D1-51D1-4BC4-B4C4-008751220872}" presName="Name9" presStyleLbl="parChTrans1D2" presStyleIdx="0" presStyleCnt="5"/>
      <dgm:spPr/>
    </dgm:pt>
    <dgm:pt modelId="{D868DD72-56BE-4CB2-A8EA-0796636A1D52}" type="pres">
      <dgm:prSet presAssocID="{79CA53D1-51D1-4BC4-B4C4-008751220872}" presName="connTx" presStyleLbl="parChTrans1D2" presStyleIdx="0" presStyleCnt="5"/>
      <dgm:spPr/>
    </dgm:pt>
    <dgm:pt modelId="{CD1E277D-C5CA-4290-B2FD-3EA3EB7BE03B}" type="pres">
      <dgm:prSet presAssocID="{F9CAF101-9A09-4B33-A20D-DA278103ACAD}" presName="node" presStyleLbl="node1" presStyleIdx="0" presStyleCnt="5">
        <dgm:presLayoutVars>
          <dgm:bulletEnabled val="1"/>
        </dgm:presLayoutVars>
      </dgm:prSet>
      <dgm:spPr/>
    </dgm:pt>
    <dgm:pt modelId="{81CE9054-C4C5-4A30-A701-54C3F89A5B9F}" type="pres">
      <dgm:prSet presAssocID="{47969442-2CF9-4492-A3A6-832E9CB54550}" presName="Name9" presStyleLbl="parChTrans1D2" presStyleIdx="1" presStyleCnt="5"/>
      <dgm:spPr/>
    </dgm:pt>
    <dgm:pt modelId="{612A4DE9-CD82-473B-B755-549DF4EE7679}" type="pres">
      <dgm:prSet presAssocID="{47969442-2CF9-4492-A3A6-832E9CB54550}" presName="connTx" presStyleLbl="parChTrans1D2" presStyleIdx="1" presStyleCnt="5"/>
      <dgm:spPr/>
    </dgm:pt>
    <dgm:pt modelId="{64A35471-AC9C-4E87-87C7-3D7D7554136D}" type="pres">
      <dgm:prSet presAssocID="{465BEEA6-DE8F-4CCD-9836-8A5D5ED30E0F}" presName="node" presStyleLbl="node1" presStyleIdx="1" presStyleCnt="5">
        <dgm:presLayoutVars>
          <dgm:bulletEnabled val="1"/>
        </dgm:presLayoutVars>
      </dgm:prSet>
      <dgm:spPr/>
    </dgm:pt>
    <dgm:pt modelId="{D14EDDAD-5985-4F03-A083-BDDCD68C4069}" type="pres">
      <dgm:prSet presAssocID="{857CD2CF-83AF-4652-9F2F-3601ECCCFC70}" presName="Name9" presStyleLbl="parChTrans1D2" presStyleIdx="2" presStyleCnt="5"/>
      <dgm:spPr/>
    </dgm:pt>
    <dgm:pt modelId="{83FF6D4F-637A-4E8C-99BC-A7AD32D59402}" type="pres">
      <dgm:prSet presAssocID="{857CD2CF-83AF-4652-9F2F-3601ECCCFC70}" presName="connTx" presStyleLbl="parChTrans1D2" presStyleIdx="2" presStyleCnt="5"/>
      <dgm:spPr/>
    </dgm:pt>
    <dgm:pt modelId="{9C168C66-DF14-41CE-BDE0-3991BBB7E4E2}" type="pres">
      <dgm:prSet presAssocID="{53A27F58-5D62-4A0D-A448-2C9D074FFAF1}" presName="node" presStyleLbl="node1" presStyleIdx="2" presStyleCnt="5">
        <dgm:presLayoutVars>
          <dgm:bulletEnabled val="1"/>
        </dgm:presLayoutVars>
      </dgm:prSet>
      <dgm:spPr/>
    </dgm:pt>
    <dgm:pt modelId="{1B817731-33C3-43B3-ACEC-9270A3411BE9}" type="pres">
      <dgm:prSet presAssocID="{A7A6455F-072A-4275-B510-ADE330C5FDBA}" presName="Name9" presStyleLbl="parChTrans1D2" presStyleIdx="3" presStyleCnt="5"/>
      <dgm:spPr/>
    </dgm:pt>
    <dgm:pt modelId="{3995BFB8-DAB5-46E1-B319-23C7A686BECA}" type="pres">
      <dgm:prSet presAssocID="{A7A6455F-072A-4275-B510-ADE330C5FDBA}" presName="connTx" presStyleLbl="parChTrans1D2" presStyleIdx="3" presStyleCnt="5"/>
      <dgm:spPr/>
    </dgm:pt>
    <dgm:pt modelId="{E5111905-B01D-4309-913A-BB249CAD4EBF}" type="pres">
      <dgm:prSet presAssocID="{1CF3A65A-AE4D-45CB-A6FA-8A573C8275FA}" presName="node" presStyleLbl="node1" presStyleIdx="3" presStyleCnt="5">
        <dgm:presLayoutVars>
          <dgm:bulletEnabled val="1"/>
        </dgm:presLayoutVars>
      </dgm:prSet>
      <dgm:spPr/>
    </dgm:pt>
    <dgm:pt modelId="{45A0617A-F699-42D2-AE03-A13C64B84FDA}" type="pres">
      <dgm:prSet presAssocID="{DA14C799-7904-42B4-8897-88CBDC99704B}" presName="Name9" presStyleLbl="parChTrans1D2" presStyleIdx="4" presStyleCnt="5"/>
      <dgm:spPr/>
    </dgm:pt>
    <dgm:pt modelId="{257F3128-E027-48E5-9491-08FE39D1DEEE}" type="pres">
      <dgm:prSet presAssocID="{DA14C799-7904-42B4-8897-88CBDC99704B}" presName="connTx" presStyleLbl="parChTrans1D2" presStyleIdx="4" presStyleCnt="5"/>
      <dgm:spPr/>
    </dgm:pt>
    <dgm:pt modelId="{CD8E5568-A81E-43C3-904B-7922CE413165}" type="pres">
      <dgm:prSet presAssocID="{6B1E7BC1-3A41-42F2-AF17-D3A260852602}" presName="node" presStyleLbl="node1" presStyleIdx="4" presStyleCnt="5">
        <dgm:presLayoutVars>
          <dgm:bulletEnabled val="1"/>
        </dgm:presLayoutVars>
      </dgm:prSet>
      <dgm:spPr/>
    </dgm:pt>
  </dgm:ptLst>
  <dgm:cxnLst>
    <dgm:cxn modelId="{37B21FEF-2CD7-40CB-8732-72CAC2B5E632}" type="presOf" srcId="{47969442-2CF9-4492-A3A6-832E9CB54550}" destId="{612A4DE9-CD82-473B-B755-549DF4EE7679}" srcOrd="1" destOrd="0" presId="urn:microsoft.com/office/officeart/2005/8/layout/radial1"/>
    <dgm:cxn modelId="{554EF857-C41E-45AE-846A-3083E6A17A37}" srcId="{277ADD2A-1792-4C0B-8040-037A907C2DF1}" destId="{53A27F58-5D62-4A0D-A448-2C9D074FFAF1}" srcOrd="2" destOrd="0" parTransId="{857CD2CF-83AF-4652-9F2F-3601ECCCFC70}" sibTransId="{D85DE7EC-C788-41FD-9A64-BB1036FAEF90}"/>
    <dgm:cxn modelId="{DC226F83-2CD5-4074-BB23-56CE096C3517}" type="presOf" srcId="{79CA53D1-51D1-4BC4-B4C4-008751220872}" destId="{54F625B5-ADC7-45E2-ADEF-0B77EC856A7D}" srcOrd="0" destOrd="0" presId="urn:microsoft.com/office/officeart/2005/8/layout/radial1"/>
    <dgm:cxn modelId="{3D8EFE28-C25F-49F1-A3CF-5B743032B0B7}" srcId="{277ADD2A-1792-4C0B-8040-037A907C2DF1}" destId="{1CF3A65A-AE4D-45CB-A6FA-8A573C8275FA}" srcOrd="3" destOrd="0" parTransId="{A7A6455F-072A-4275-B510-ADE330C5FDBA}" sibTransId="{0EE4E33B-2C18-44D0-A564-008074A87908}"/>
    <dgm:cxn modelId="{0E95A45B-C778-4859-8223-C56CCB17858A}" type="presOf" srcId="{53A27F58-5D62-4A0D-A448-2C9D074FFAF1}" destId="{9C168C66-DF14-41CE-BDE0-3991BBB7E4E2}" srcOrd="0" destOrd="0" presId="urn:microsoft.com/office/officeart/2005/8/layout/radial1"/>
    <dgm:cxn modelId="{49B95195-706A-4521-9A39-E0FAE325DB62}" type="presOf" srcId="{6B1E7BC1-3A41-42F2-AF17-D3A260852602}" destId="{CD8E5568-A81E-43C3-904B-7922CE413165}" srcOrd="0" destOrd="0" presId="urn:microsoft.com/office/officeart/2005/8/layout/radial1"/>
    <dgm:cxn modelId="{023AA0F1-C6B7-4AE0-8F8A-264067FB8B7D}" type="presOf" srcId="{1CF3A65A-AE4D-45CB-A6FA-8A573C8275FA}" destId="{E5111905-B01D-4309-913A-BB249CAD4EBF}" srcOrd="0" destOrd="0" presId="urn:microsoft.com/office/officeart/2005/8/layout/radial1"/>
    <dgm:cxn modelId="{1B96461E-3318-4E16-B6E5-8D7C0190AD0E}" type="presOf" srcId="{F9CAF101-9A09-4B33-A20D-DA278103ACAD}" destId="{CD1E277D-C5CA-4290-B2FD-3EA3EB7BE03B}" srcOrd="0" destOrd="0" presId="urn:microsoft.com/office/officeart/2005/8/layout/radial1"/>
    <dgm:cxn modelId="{2D41851C-8D52-41D4-8031-7665404B489A}" type="presOf" srcId="{A7A6455F-072A-4275-B510-ADE330C5FDBA}" destId="{3995BFB8-DAB5-46E1-B319-23C7A686BECA}" srcOrd="1" destOrd="0" presId="urn:microsoft.com/office/officeart/2005/8/layout/radial1"/>
    <dgm:cxn modelId="{2F76866E-4B79-48CF-B9BD-D6AACAA4E0D5}" srcId="{277ADD2A-1792-4C0B-8040-037A907C2DF1}" destId="{6B1E7BC1-3A41-42F2-AF17-D3A260852602}" srcOrd="4" destOrd="0" parTransId="{DA14C799-7904-42B4-8897-88CBDC99704B}" sibTransId="{15C72FBE-FA0E-457C-81CE-854A549706AA}"/>
    <dgm:cxn modelId="{F8BF4907-075E-4950-9AC7-6870370C3FD4}" type="presOf" srcId="{465BEEA6-DE8F-4CCD-9836-8A5D5ED30E0F}" destId="{64A35471-AC9C-4E87-87C7-3D7D7554136D}" srcOrd="0" destOrd="0" presId="urn:microsoft.com/office/officeart/2005/8/layout/radial1"/>
    <dgm:cxn modelId="{C886D454-CCCF-4DF0-9E67-C3603A3E8437}" type="presOf" srcId="{79CA53D1-51D1-4BC4-B4C4-008751220872}" destId="{D868DD72-56BE-4CB2-A8EA-0796636A1D52}" srcOrd="1" destOrd="0" presId="urn:microsoft.com/office/officeart/2005/8/layout/radial1"/>
    <dgm:cxn modelId="{EBBC38C2-A35F-4026-8A56-C716D6782F26}" type="presOf" srcId="{DA14C799-7904-42B4-8897-88CBDC99704B}" destId="{45A0617A-F699-42D2-AE03-A13C64B84FDA}" srcOrd="0" destOrd="0" presId="urn:microsoft.com/office/officeart/2005/8/layout/radial1"/>
    <dgm:cxn modelId="{3F0734D9-D86C-49A8-BC18-5D3FEAF14C1B}" type="presOf" srcId="{277ADD2A-1792-4C0B-8040-037A907C2DF1}" destId="{33418E34-463B-4AFA-B1F4-15DE454AD853}" srcOrd="0" destOrd="0" presId="urn:microsoft.com/office/officeart/2005/8/layout/radial1"/>
    <dgm:cxn modelId="{D95B8517-7A8C-4B06-B021-7A0747E5653A}" type="presOf" srcId="{A7A6455F-072A-4275-B510-ADE330C5FDBA}" destId="{1B817731-33C3-43B3-ACEC-9270A3411BE9}" srcOrd="0" destOrd="0" presId="urn:microsoft.com/office/officeart/2005/8/layout/radial1"/>
    <dgm:cxn modelId="{055F527C-79EB-4DCC-AA58-569F8EC8B13B}" srcId="{0F7240AE-910A-406C-B236-C95A1A746FD9}" destId="{277ADD2A-1792-4C0B-8040-037A907C2DF1}" srcOrd="0" destOrd="0" parTransId="{50A99E4B-693D-4C68-AED4-80F8F9BF3A4A}" sibTransId="{D78A358F-4B1C-4732-AA2B-4BB7655A7D42}"/>
    <dgm:cxn modelId="{7101F74F-1C9D-488B-BF13-B9181476D586}" srcId="{277ADD2A-1792-4C0B-8040-037A907C2DF1}" destId="{F9CAF101-9A09-4B33-A20D-DA278103ACAD}" srcOrd="0" destOrd="0" parTransId="{79CA53D1-51D1-4BC4-B4C4-008751220872}" sibTransId="{74A8113C-508F-4013-A9EC-249022B9E9E3}"/>
    <dgm:cxn modelId="{A154CB16-52CA-4CC9-BECF-E8E0FE120B11}" srcId="{277ADD2A-1792-4C0B-8040-037A907C2DF1}" destId="{465BEEA6-DE8F-4CCD-9836-8A5D5ED30E0F}" srcOrd="1" destOrd="0" parTransId="{47969442-2CF9-4492-A3A6-832E9CB54550}" sibTransId="{ABE2A288-38C3-41C1-BA65-735324059B3A}"/>
    <dgm:cxn modelId="{666BD3BB-E372-48E2-87A4-C59E937D243D}" type="presOf" srcId="{47969442-2CF9-4492-A3A6-832E9CB54550}" destId="{81CE9054-C4C5-4A30-A701-54C3F89A5B9F}" srcOrd="0" destOrd="0" presId="urn:microsoft.com/office/officeart/2005/8/layout/radial1"/>
    <dgm:cxn modelId="{9140390A-456A-4A57-8E87-92DB18EA8262}" type="presOf" srcId="{857CD2CF-83AF-4652-9F2F-3601ECCCFC70}" destId="{D14EDDAD-5985-4F03-A083-BDDCD68C4069}" srcOrd="0" destOrd="0" presId="urn:microsoft.com/office/officeart/2005/8/layout/radial1"/>
    <dgm:cxn modelId="{BFBC86AA-164B-43BA-BECA-FDC1B21F45FC}" type="presOf" srcId="{DA14C799-7904-42B4-8897-88CBDC99704B}" destId="{257F3128-E027-48E5-9491-08FE39D1DEEE}" srcOrd="1" destOrd="0" presId="urn:microsoft.com/office/officeart/2005/8/layout/radial1"/>
    <dgm:cxn modelId="{14B7EAEA-A014-4177-9561-65280C244F59}" type="presOf" srcId="{857CD2CF-83AF-4652-9F2F-3601ECCCFC70}" destId="{83FF6D4F-637A-4E8C-99BC-A7AD32D59402}" srcOrd="1" destOrd="0" presId="urn:microsoft.com/office/officeart/2005/8/layout/radial1"/>
    <dgm:cxn modelId="{54D5B047-8259-4CC7-B706-073A87866261}" type="presOf" srcId="{0F7240AE-910A-406C-B236-C95A1A746FD9}" destId="{16853D17-A374-4734-8DAC-3C2B685E117F}" srcOrd="0" destOrd="0" presId="urn:microsoft.com/office/officeart/2005/8/layout/radial1"/>
    <dgm:cxn modelId="{87E23132-5B04-42A1-99E5-BB6DBF50B0DA}" type="presParOf" srcId="{16853D17-A374-4734-8DAC-3C2B685E117F}" destId="{33418E34-463B-4AFA-B1F4-15DE454AD853}" srcOrd="0" destOrd="0" presId="urn:microsoft.com/office/officeart/2005/8/layout/radial1"/>
    <dgm:cxn modelId="{3E7ADA54-AF51-4353-8794-70637A6515EB}" type="presParOf" srcId="{16853D17-A374-4734-8DAC-3C2B685E117F}" destId="{54F625B5-ADC7-45E2-ADEF-0B77EC856A7D}" srcOrd="1" destOrd="0" presId="urn:microsoft.com/office/officeart/2005/8/layout/radial1"/>
    <dgm:cxn modelId="{6AB50B3F-19BF-41E6-81D4-7DA62BA6F6CB}" type="presParOf" srcId="{54F625B5-ADC7-45E2-ADEF-0B77EC856A7D}" destId="{D868DD72-56BE-4CB2-A8EA-0796636A1D52}" srcOrd="0" destOrd="0" presId="urn:microsoft.com/office/officeart/2005/8/layout/radial1"/>
    <dgm:cxn modelId="{9B959CAF-F0FC-4606-8346-C3CA999F1C9B}" type="presParOf" srcId="{16853D17-A374-4734-8DAC-3C2B685E117F}" destId="{CD1E277D-C5CA-4290-B2FD-3EA3EB7BE03B}" srcOrd="2" destOrd="0" presId="urn:microsoft.com/office/officeart/2005/8/layout/radial1"/>
    <dgm:cxn modelId="{17BDC5ED-C442-43F7-8C7C-ED3A8CEEE054}" type="presParOf" srcId="{16853D17-A374-4734-8DAC-3C2B685E117F}" destId="{81CE9054-C4C5-4A30-A701-54C3F89A5B9F}" srcOrd="3" destOrd="0" presId="urn:microsoft.com/office/officeart/2005/8/layout/radial1"/>
    <dgm:cxn modelId="{CC517314-9455-4525-B127-8290F78F143A}" type="presParOf" srcId="{81CE9054-C4C5-4A30-A701-54C3F89A5B9F}" destId="{612A4DE9-CD82-473B-B755-549DF4EE7679}" srcOrd="0" destOrd="0" presId="urn:microsoft.com/office/officeart/2005/8/layout/radial1"/>
    <dgm:cxn modelId="{A5878080-C672-485B-A541-75D6E258F1DB}" type="presParOf" srcId="{16853D17-A374-4734-8DAC-3C2B685E117F}" destId="{64A35471-AC9C-4E87-87C7-3D7D7554136D}" srcOrd="4" destOrd="0" presId="urn:microsoft.com/office/officeart/2005/8/layout/radial1"/>
    <dgm:cxn modelId="{293E1CF8-19FB-4136-9F19-295D2679CD8B}" type="presParOf" srcId="{16853D17-A374-4734-8DAC-3C2B685E117F}" destId="{D14EDDAD-5985-4F03-A083-BDDCD68C4069}" srcOrd="5" destOrd="0" presId="urn:microsoft.com/office/officeart/2005/8/layout/radial1"/>
    <dgm:cxn modelId="{17580946-C835-49DB-9891-66B47EB27159}" type="presParOf" srcId="{D14EDDAD-5985-4F03-A083-BDDCD68C4069}" destId="{83FF6D4F-637A-4E8C-99BC-A7AD32D59402}" srcOrd="0" destOrd="0" presId="urn:microsoft.com/office/officeart/2005/8/layout/radial1"/>
    <dgm:cxn modelId="{D054E17E-3BFC-468B-A01D-F7F1318E627C}" type="presParOf" srcId="{16853D17-A374-4734-8DAC-3C2B685E117F}" destId="{9C168C66-DF14-41CE-BDE0-3991BBB7E4E2}" srcOrd="6" destOrd="0" presId="urn:microsoft.com/office/officeart/2005/8/layout/radial1"/>
    <dgm:cxn modelId="{C6D56241-145C-47D7-B604-96505B1AA03D}" type="presParOf" srcId="{16853D17-A374-4734-8DAC-3C2B685E117F}" destId="{1B817731-33C3-43B3-ACEC-9270A3411BE9}" srcOrd="7" destOrd="0" presId="urn:microsoft.com/office/officeart/2005/8/layout/radial1"/>
    <dgm:cxn modelId="{4A723C5C-D28D-481A-A2F1-0D45C8DAE008}" type="presParOf" srcId="{1B817731-33C3-43B3-ACEC-9270A3411BE9}" destId="{3995BFB8-DAB5-46E1-B319-23C7A686BECA}" srcOrd="0" destOrd="0" presId="urn:microsoft.com/office/officeart/2005/8/layout/radial1"/>
    <dgm:cxn modelId="{E5421B1D-1762-4430-8415-2AC9E7EE9362}" type="presParOf" srcId="{16853D17-A374-4734-8DAC-3C2B685E117F}" destId="{E5111905-B01D-4309-913A-BB249CAD4EBF}" srcOrd="8" destOrd="0" presId="urn:microsoft.com/office/officeart/2005/8/layout/radial1"/>
    <dgm:cxn modelId="{C148804C-A9C6-4E42-B976-2E24D2FF6E8B}" type="presParOf" srcId="{16853D17-A374-4734-8DAC-3C2B685E117F}" destId="{45A0617A-F699-42D2-AE03-A13C64B84FDA}" srcOrd="9" destOrd="0" presId="urn:microsoft.com/office/officeart/2005/8/layout/radial1"/>
    <dgm:cxn modelId="{F6D2B6A9-6A8C-4D8D-B304-71A93D9D31E9}" type="presParOf" srcId="{45A0617A-F699-42D2-AE03-A13C64B84FDA}" destId="{257F3128-E027-48E5-9491-08FE39D1DEEE}" srcOrd="0" destOrd="0" presId="urn:microsoft.com/office/officeart/2005/8/layout/radial1"/>
    <dgm:cxn modelId="{E2402E5B-D552-4013-A80F-74A180C70F77}" type="presParOf" srcId="{16853D17-A374-4734-8DAC-3C2B685E117F}" destId="{CD8E5568-A81E-43C3-904B-7922CE413165}" srcOrd="10" destOrd="0" presId="urn:microsoft.com/office/officeart/2005/8/layout/radial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D56D1-2E2C-43EB-AD43-8B20798A0C77}" type="datetimeFigureOut">
              <a:rPr lang="ru-RU" smtClean="0"/>
              <a:t>19.11.2016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1887-7A63-4877-AF41-25D01C4C8C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D56D1-2E2C-43EB-AD43-8B20798A0C77}" type="datetimeFigureOut">
              <a:rPr lang="ru-RU" smtClean="0"/>
              <a:t>19.11.2016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1887-7A63-4877-AF41-25D01C4C8C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D56D1-2E2C-43EB-AD43-8B20798A0C77}" type="datetimeFigureOut">
              <a:rPr lang="ru-RU" smtClean="0"/>
              <a:t>19.11.2016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1887-7A63-4877-AF41-25D01C4C8C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D56D1-2E2C-43EB-AD43-8B20798A0C77}" type="datetimeFigureOut">
              <a:rPr lang="ru-RU" smtClean="0"/>
              <a:t>19.11.2016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1887-7A63-4877-AF41-25D01C4C8C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D56D1-2E2C-43EB-AD43-8B20798A0C77}" type="datetimeFigureOut">
              <a:rPr lang="ru-RU" smtClean="0"/>
              <a:t>19.11.2016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1887-7A63-4877-AF41-25D01C4C8C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D56D1-2E2C-43EB-AD43-8B20798A0C77}" type="datetimeFigureOut">
              <a:rPr lang="ru-RU" smtClean="0"/>
              <a:t>19.11.2016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1887-7A63-4877-AF41-25D01C4C8C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D56D1-2E2C-43EB-AD43-8B20798A0C77}" type="datetimeFigureOut">
              <a:rPr lang="ru-RU" smtClean="0"/>
              <a:t>19.11.2016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1887-7A63-4877-AF41-25D01C4C8C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D56D1-2E2C-43EB-AD43-8B20798A0C77}" type="datetimeFigureOut">
              <a:rPr lang="ru-RU" smtClean="0"/>
              <a:t>19.11.2016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1887-7A63-4877-AF41-25D01C4C8C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D56D1-2E2C-43EB-AD43-8B20798A0C77}" type="datetimeFigureOut">
              <a:rPr lang="ru-RU" smtClean="0"/>
              <a:t>19.11.2016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1887-7A63-4877-AF41-25D01C4C8C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D56D1-2E2C-43EB-AD43-8B20798A0C77}" type="datetimeFigureOut">
              <a:rPr lang="ru-RU" smtClean="0"/>
              <a:t>19.11.2016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1887-7A63-4877-AF41-25D01C4C8C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D56D1-2E2C-43EB-AD43-8B20798A0C77}" type="datetimeFigureOut">
              <a:rPr lang="ru-RU" smtClean="0"/>
              <a:t>19.11.2016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1887-7A63-4877-AF41-25D01C4C8C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D56D1-2E2C-43EB-AD43-8B20798A0C77}" type="datetimeFigureOut">
              <a:rPr lang="ru-RU" smtClean="0"/>
              <a:t>19.11.2016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71887-7A63-4877-AF41-25D01C4C8C3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kk.wikipedia.org/wiki/%D0%9A%D0%BE%D0%BC%D0%BF%D1%8C%D1%8E%D1%82%D0%B5%D1%8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kk.wikipedia.org/wiki/%D0%90%D2%9B%D0%BF%D0%B0%D1%80%D0%B0%D1%82" TargetMode="External"/><Relationship Id="rId7" Type="http://schemas.openxmlformats.org/officeDocument/2006/relationships/hyperlink" Target="https://kk.wikipedia.org/w/index.php?title=%D0%9C%D3%99%D0%BB%D1%96%D0%BC%D0%B5%D1%82&amp;action=edit&amp;redlink=1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kk.wikipedia.org/wiki/%D0%91%D0%B0%D1%8F%D0%BD%D0%B4%D0%B0%D1%83" TargetMode="External"/><Relationship Id="rId5" Type="http://schemas.openxmlformats.org/officeDocument/2006/relationships/hyperlink" Target="https://kk.wikipedia.org/wiki/%D0%A2%D2%AF%D1%81%D1%96%D0%BD%D0%B4%D1%96%D1%80%D1%83" TargetMode="External"/><Relationship Id="rId4" Type="http://schemas.openxmlformats.org/officeDocument/2006/relationships/hyperlink" Target="https://kk.wikipedia.org/w/index.php?title=Information&amp;action=edit&amp;redlink=1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image" Target="../media/image4.jpeg"/><Relationship Id="rId7" Type="http://schemas.openxmlformats.org/officeDocument/2006/relationships/diagramData" Target="../diagrams/data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11" Type="http://schemas.openxmlformats.org/officeDocument/2006/relationships/image" Target="../media/image8.png"/><Relationship Id="rId5" Type="http://schemas.openxmlformats.org/officeDocument/2006/relationships/image" Target="../media/image6.gif"/><Relationship Id="rId10" Type="http://schemas.openxmlformats.org/officeDocument/2006/relationships/diagramColors" Target="../diagrams/colors1.xml"/><Relationship Id="rId4" Type="http://schemas.openxmlformats.org/officeDocument/2006/relationships/image" Target="../media/image5.jpeg"/><Relationship Id="rId9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13" Type="http://schemas.openxmlformats.org/officeDocument/2006/relationships/diagramColors" Target="../diagrams/colors2.xml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12" Type="http://schemas.openxmlformats.org/officeDocument/2006/relationships/diagramQuickStyle" Target="../diagrams/quickStyle2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11" Type="http://schemas.openxmlformats.org/officeDocument/2006/relationships/diagramLayout" Target="../diagrams/layout2.xml"/><Relationship Id="rId5" Type="http://schemas.openxmlformats.org/officeDocument/2006/relationships/image" Target="../media/image12.jpeg"/><Relationship Id="rId10" Type="http://schemas.openxmlformats.org/officeDocument/2006/relationships/diagramData" Target="../diagrams/data2.xml"/><Relationship Id="rId4" Type="http://schemas.openxmlformats.org/officeDocument/2006/relationships/image" Target="../media/image11.jpe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информатика 5 сынып"/>
          <p:cNvPicPr>
            <a:picLocks noChangeAspect="1" noChangeArrowheads="1"/>
          </p:cNvPicPr>
          <p:nvPr/>
        </p:nvPicPr>
        <p:blipFill>
          <a:blip r:embed="rId2" cstate="print"/>
          <a:srcRect l="9453" t="19512" r="11770" b="34146"/>
          <a:stretch>
            <a:fillRect/>
          </a:stretch>
        </p:blipFill>
        <p:spPr bwMode="auto">
          <a:xfrm>
            <a:off x="500034" y="428604"/>
            <a:ext cx="2443931" cy="185738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28860" y="857232"/>
            <a:ext cx="6929486" cy="1071570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Информатика </a:t>
            </a:r>
            <a:r>
              <a:rPr lang="ru-RU" sz="4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және ақпарат</a:t>
            </a:r>
            <a:endParaRPr lang="ru-RU" sz="4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2571744"/>
            <a:ext cx="82868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Информатика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Computer science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informatics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— 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hlinkClick r:id="rId3" tooltip="Компьютер"/>
              </a:rPr>
              <a:t>компьютер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және одан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басқа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техникалық құрылғылар көмегімен ақпараттарды алу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сақтау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түрлендіру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жеткізу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оны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пайдалану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зандылықтарын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тәсілдерін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жолдарын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зерттейтін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ғылым саласы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информатика 5 сынып"/>
          <p:cNvPicPr>
            <a:picLocks noChangeAspect="1" noChangeArrowheads="1"/>
          </p:cNvPicPr>
          <p:nvPr/>
        </p:nvPicPr>
        <p:blipFill>
          <a:blip r:embed="rId2" cstate="print"/>
          <a:srcRect l="9453" t="19512" r="11770" b="34146"/>
          <a:stretch>
            <a:fillRect/>
          </a:stretch>
        </p:blipFill>
        <p:spPr bwMode="auto">
          <a:xfrm>
            <a:off x="7504718" y="642918"/>
            <a:ext cx="1127968" cy="85725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72132" y="285728"/>
            <a:ext cx="3286148" cy="214314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Информатика </a:t>
            </a:r>
            <a:r>
              <a:rPr lang="ru-RU" sz="1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және ақпарат</a:t>
            </a:r>
            <a:endParaRPr lang="ru-RU" sz="1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1000108"/>
            <a:ext cx="80010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err="1" smtClean="0">
                <a:latin typeface="Times New Roman" pitchFamily="18" charset="0"/>
                <a:cs typeface="Times New Roman" pitchFamily="18" charset="0"/>
                <a:hlinkClick r:id="rId3" tooltip="Ақпарат"/>
              </a:rPr>
              <a:t>Ақпарат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 термині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латынның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  <a:hlinkClick r:id="rId4" tooltip="Information (мұндай бет жоқ)"/>
              </a:rPr>
              <a:t>information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сөзінен аударғанда (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  <a:hlinkClick r:id="rId5" tooltip="Түсіндіру"/>
              </a:rPr>
              <a:t>Түсіндіру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  <a:hlinkClick r:id="rId6" tooltip="Баяндау"/>
              </a:rPr>
              <a:t>Баяндау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  <a:hlinkClick r:id="rId7" tooltip="Мәлімет (мұндай бет жоқ)"/>
              </a:rPr>
              <a:t>Мәлімет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мағынаны білдіреді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Ақпарат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қоршаған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орта мен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онда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жатқан құбылыстарды таңбалары мен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сигналдар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түрінде беріледі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reeform 3"/>
          <p:cNvSpPr>
            <a:spLocks noEditPoints="1"/>
          </p:cNvSpPr>
          <p:nvPr/>
        </p:nvSpPr>
        <p:spPr bwMode="gray">
          <a:xfrm>
            <a:off x="642938" y="1143000"/>
            <a:ext cx="8215312" cy="4897438"/>
          </a:xfrm>
          <a:custGeom>
            <a:avLst/>
            <a:gdLst>
              <a:gd name="T0" fmla="*/ 2147483647 w 2820"/>
              <a:gd name="T1" fmla="*/ 2147483647 h 2912"/>
              <a:gd name="T2" fmla="*/ 2147483647 w 2820"/>
              <a:gd name="T3" fmla="*/ 2147483647 h 2912"/>
              <a:gd name="T4" fmla="*/ 2147483647 w 2820"/>
              <a:gd name="T5" fmla="*/ 2147483647 h 2912"/>
              <a:gd name="T6" fmla="*/ 2147483647 w 2820"/>
              <a:gd name="T7" fmla="*/ 2147483647 h 2912"/>
              <a:gd name="T8" fmla="*/ 2147483647 w 2820"/>
              <a:gd name="T9" fmla="*/ 2147483647 h 2912"/>
              <a:gd name="T10" fmla="*/ 2147483647 w 2820"/>
              <a:gd name="T11" fmla="*/ 2147483647 h 2912"/>
              <a:gd name="T12" fmla="*/ 2147483647 w 2820"/>
              <a:gd name="T13" fmla="*/ 2147483647 h 2912"/>
              <a:gd name="T14" fmla="*/ 2147483647 w 2820"/>
              <a:gd name="T15" fmla="*/ 2147483647 h 2912"/>
              <a:gd name="T16" fmla="*/ 0 w 2820"/>
              <a:gd name="T17" fmla="*/ 2147483647 h 2912"/>
              <a:gd name="T18" fmla="*/ 2147483647 w 2820"/>
              <a:gd name="T19" fmla="*/ 2147483647 h 2912"/>
              <a:gd name="T20" fmla="*/ 2147483647 w 2820"/>
              <a:gd name="T21" fmla="*/ 2147483647 h 2912"/>
              <a:gd name="T22" fmla="*/ 2147483647 w 2820"/>
              <a:gd name="T23" fmla="*/ 2147483647 h 2912"/>
              <a:gd name="T24" fmla="*/ 2147483647 w 2820"/>
              <a:gd name="T25" fmla="*/ 2147483647 h 2912"/>
              <a:gd name="T26" fmla="*/ 2147483647 w 2820"/>
              <a:gd name="T27" fmla="*/ 2147483647 h 2912"/>
              <a:gd name="T28" fmla="*/ 2147483647 w 2820"/>
              <a:gd name="T29" fmla="*/ 2147483647 h 2912"/>
              <a:gd name="T30" fmla="*/ 2147483647 w 2820"/>
              <a:gd name="T31" fmla="*/ 2147483647 h 2912"/>
              <a:gd name="T32" fmla="*/ 2147483647 w 2820"/>
              <a:gd name="T33" fmla="*/ 2147483647 h 2912"/>
              <a:gd name="T34" fmla="*/ 2147483647 w 2820"/>
              <a:gd name="T35" fmla="*/ 2147483647 h 2912"/>
              <a:gd name="T36" fmla="*/ 2147483647 w 2820"/>
              <a:gd name="T37" fmla="*/ 2147483647 h 2912"/>
              <a:gd name="T38" fmla="*/ 2147483647 w 2820"/>
              <a:gd name="T39" fmla="*/ 2147483647 h 2912"/>
              <a:gd name="T40" fmla="*/ 2147483647 w 2820"/>
              <a:gd name="T41" fmla="*/ 2147483647 h 2912"/>
              <a:gd name="T42" fmla="*/ 2147483647 w 2820"/>
              <a:gd name="T43" fmla="*/ 2147483647 h 2912"/>
              <a:gd name="T44" fmla="*/ 2147483647 w 2820"/>
              <a:gd name="T45" fmla="*/ 2147483647 h 2912"/>
              <a:gd name="T46" fmla="*/ 2147483647 w 2820"/>
              <a:gd name="T47" fmla="*/ 2147483647 h 2912"/>
              <a:gd name="T48" fmla="*/ 2147483647 w 2820"/>
              <a:gd name="T49" fmla="*/ 2147483647 h 2912"/>
              <a:gd name="T50" fmla="*/ 2147483647 w 2820"/>
              <a:gd name="T51" fmla="*/ 2147483647 h 2912"/>
              <a:gd name="T52" fmla="*/ 2147483647 w 2820"/>
              <a:gd name="T53" fmla="*/ 2147483647 h 2912"/>
              <a:gd name="T54" fmla="*/ 2147483647 w 2820"/>
              <a:gd name="T55" fmla="*/ 2147483647 h 2912"/>
              <a:gd name="T56" fmla="*/ 2147483647 w 2820"/>
              <a:gd name="T57" fmla="*/ 2147483647 h 2912"/>
              <a:gd name="T58" fmla="*/ 2147483647 w 2820"/>
              <a:gd name="T59" fmla="*/ 2147483647 h 2912"/>
              <a:gd name="T60" fmla="*/ 2147483647 w 2820"/>
              <a:gd name="T61" fmla="*/ 2147483647 h 2912"/>
              <a:gd name="T62" fmla="*/ 2147483647 w 2820"/>
              <a:gd name="T63" fmla="*/ 2147483647 h 2912"/>
              <a:gd name="T64" fmla="*/ 2147483647 w 2820"/>
              <a:gd name="T65" fmla="*/ 2147483647 h 2912"/>
              <a:gd name="T66" fmla="*/ 2147483647 w 2820"/>
              <a:gd name="T67" fmla="*/ 2147483647 h 2912"/>
              <a:gd name="T68" fmla="*/ 2147483647 w 2820"/>
              <a:gd name="T69" fmla="*/ 2147483647 h 2912"/>
              <a:gd name="T70" fmla="*/ 2147483647 w 2820"/>
              <a:gd name="T71" fmla="*/ 2147483647 h 2912"/>
              <a:gd name="T72" fmla="*/ 2147483647 w 2820"/>
              <a:gd name="T73" fmla="*/ 2147483647 h 2912"/>
              <a:gd name="T74" fmla="*/ 2147483647 w 2820"/>
              <a:gd name="T75" fmla="*/ 2147483647 h 2912"/>
              <a:gd name="T76" fmla="*/ 2147483647 w 2820"/>
              <a:gd name="T77" fmla="*/ 2147483647 h 2912"/>
              <a:gd name="T78" fmla="*/ 2147483647 w 2820"/>
              <a:gd name="T79" fmla="*/ 2147483647 h 2912"/>
              <a:gd name="T80" fmla="*/ 2147483647 w 2820"/>
              <a:gd name="T81" fmla="*/ 2147483647 h 2912"/>
              <a:gd name="T82" fmla="*/ 2147483647 w 2820"/>
              <a:gd name="T83" fmla="*/ 2147483647 h 2912"/>
              <a:gd name="T84" fmla="*/ 2147483647 w 2820"/>
              <a:gd name="T85" fmla="*/ 2147483647 h 2912"/>
              <a:gd name="T86" fmla="*/ 2147483647 w 2820"/>
              <a:gd name="T87" fmla="*/ 2147483647 h 2912"/>
              <a:gd name="T88" fmla="*/ 2147483647 w 2820"/>
              <a:gd name="T89" fmla="*/ 2147483647 h 2912"/>
              <a:gd name="T90" fmla="*/ 2147483647 w 2820"/>
              <a:gd name="T91" fmla="*/ 0 h 2912"/>
              <a:gd name="T92" fmla="*/ 2147483647 w 2820"/>
              <a:gd name="T93" fmla="*/ 2147483647 h 2912"/>
              <a:gd name="T94" fmla="*/ 2147483647 w 2820"/>
              <a:gd name="T95" fmla="*/ 2147483647 h 2912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2820" h="2912">
                <a:moveTo>
                  <a:pt x="1244" y="0"/>
                </a:moveTo>
                <a:lnTo>
                  <a:pt x="1092" y="50"/>
                </a:lnTo>
                <a:lnTo>
                  <a:pt x="952" y="106"/>
                </a:lnTo>
                <a:lnTo>
                  <a:pt x="822" y="168"/>
                </a:lnTo>
                <a:lnTo>
                  <a:pt x="704" y="232"/>
                </a:lnTo>
                <a:lnTo>
                  <a:pt x="594" y="300"/>
                </a:lnTo>
                <a:lnTo>
                  <a:pt x="494" y="372"/>
                </a:lnTo>
                <a:lnTo>
                  <a:pt x="406" y="446"/>
                </a:lnTo>
                <a:lnTo>
                  <a:pt x="324" y="524"/>
                </a:lnTo>
                <a:lnTo>
                  <a:pt x="254" y="604"/>
                </a:lnTo>
                <a:lnTo>
                  <a:pt x="192" y="686"/>
                </a:lnTo>
                <a:lnTo>
                  <a:pt x="140" y="772"/>
                </a:lnTo>
                <a:lnTo>
                  <a:pt x="96" y="856"/>
                </a:lnTo>
                <a:lnTo>
                  <a:pt x="60" y="944"/>
                </a:lnTo>
                <a:lnTo>
                  <a:pt x="32" y="1032"/>
                </a:lnTo>
                <a:lnTo>
                  <a:pt x="14" y="1122"/>
                </a:lnTo>
                <a:lnTo>
                  <a:pt x="2" y="1210"/>
                </a:lnTo>
                <a:lnTo>
                  <a:pt x="0" y="1300"/>
                </a:lnTo>
                <a:lnTo>
                  <a:pt x="4" y="1388"/>
                </a:lnTo>
                <a:lnTo>
                  <a:pt x="18" y="1476"/>
                </a:lnTo>
                <a:lnTo>
                  <a:pt x="36" y="1564"/>
                </a:lnTo>
                <a:lnTo>
                  <a:pt x="64" y="1650"/>
                </a:lnTo>
                <a:lnTo>
                  <a:pt x="96" y="1736"/>
                </a:lnTo>
                <a:lnTo>
                  <a:pt x="138" y="1818"/>
                </a:lnTo>
                <a:lnTo>
                  <a:pt x="184" y="1900"/>
                </a:lnTo>
                <a:lnTo>
                  <a:pt x="238" y="1978"/>
                </a:lnTo>
                <a:lnTo>
                  <a:pt x="298" y="2054"/>
                </a:lnTo>
                <a:lnTo>
                  <a:pt x="364" y="2126"/>
                </a:lnTo>
                <a:lnTo>
                  <a:pt x="434" y="2196"/>
                </a:lnTo>
                <a:lnTo>
                  <a:pt x="512" y="2262"/>
                </a:lnTo>
                <a:lnTo>
                  <a:pt x="596" y="2324"/>
                </a:lnTo>
                <a:lnTo>
                  <a:pt x="684" y="2382"/>
                </a:lnTo>
                <a:lnTo>
                  <a:pt x="776" y="2436"/>
                </a:lnTo>
                <a:lnTo>
                  <a:pt x="874" y="2484"/>
                </a:lnTo>
                <a:lnTo>
                  <a:pt x="978" y="2526"/>
                </a:lnTo>
                <a:lnTo>
                  <a:pt x="1086" y="2564"/>
                </a:lnTo>
                <a:lnTo>
                  <a:pt x="1198" y="2596"/>
                </a:lnTo>
                <a:lnTo>
                  <a:pt x="1314" y="2622"/>
                </a:lnTo>
                <a:lnTo>
                  <a:pt x="1434" y="2642"/>
                </a:lnTo>
                <a:lnTo>
                  <a:pt x="1558" y="2654"/>
                </a:lnTo>
                <a:lnTo>
                  <a:pt x="1686" y="2660"/>
                </a:lnTo>
                <a:lnTo>
                  <a:pt x="1818" y="2658"/>
                </a:lnTo>
                <a:lnTo>
                  <a:pt x="1952" y="2650"/>
                </a:lnTo>
                <a:lnTo>
                  <a:pt x="2090" y="2632"/>
                </a:lnTo>
                <a:lnTo>
                  <a:pt x="2230" y="2608"/>
                </a:lnTo>
                <a:lnTo>
                  <a:pt x="2374" y="2574"/>
                </a:lnTo>
                <a:lnTo>
                  <a:pt x="2542" y="2912"/>
                </a:lnTo>
                <a:lnTo>
                  <a:pt x="2544" y="2912"/>
                </a:lnTo>
                <a:lnTo>
                  <a:pt x="2820" y="1934"/>
                </a:lnTo>
                <a:lnTo>
                  <a:pt x="1868" y="1552"/>
                </a:lnTo>
                <a:lnTo>
                  <a:pt x="2036" y="1894"/>
                </a:lnTo>
                <a:lnTo>
                  <a:pt x="1956" y="1914"/>
                </a:lnTo>
                <a:lnTo>
                  <a:pt x="1872" y="1928"/>
                </a:lnTo>
                <a:lnTo>
                  <a:pt x="1788" y="1936"/>
                </a:lnTo>
                <a:lnTo>
                  <a:pt x="1702" y="1938"/>
                </a:lnTo>
                <a:lnTo>
                  <a:pt x="1616" y="1934"/>
                </a:lnTo>
                <a:lnTo>
                  <a:pt x="1528" y="1926"/>
                </a:lnTo>
                <a:lnTo>
                  <a:pt x="1442" y="1912"/>
                </a:lnTo>
                <a:lnTo>
                  <a:pt x="1356" y="1894"/>
                </a:lnTo>
                <a:lnTo>
                  <a:pt x="1272" y="1872"/>
                </a:lnTo>
                <a:lnTo>
                  <a:pt x="1188" y="1844"/>
                </a:lnTo>
                <a:lnTo>
                  <a:pt x="1108" y="1812"/>
                </a:lnTo>
                <a:lnTo>
                  <a:pt x="1028" y="1776"/>
                </a:lnTo>
                <a:lnTo>
                  <a:pt x="952" y="1736"/>
                </a:lnTo>
                <a:lnTo>
                  <a:pt x="880" y="1692"/>
                </a:lnTo>
                <a:lnTo>
                  <a:pt x="810" y="1646"/>
                </a:lnTo>
                <a:lnTo>
                  <a:pt x="744" y="1596"/>
                </a:lnTo>
                <a:lnTo>
                  <a:pt x="684" y="1542"/>
                </a:lnTo>
                <a:lnTo>
                  <a:pt x="628" y="1486"/>
                </a:lnTo>
                <a:lnTo>
                  <a:pt x="578" y="1428"/>
                </a:lnTo>
                <a:lnTo>
                  <a:pt x="532" y="1366"/>
                </a:lnTo>
                <a:lnTo>
                  <a:pt x="494" y="1304"/>
                </a:lnTo>
                <a:lnTo>
                  <a:pt x="462" y="1238"/>
                </a:lnTo>
                <a:lnTo>
                  <a:pt x="438" y="1170"/>
                </a:lnTo>
                <a:lnTo>
                  <a:pt x="420" y="1102"/>
                </a:lnTo>
                <a:lnTo>
                  <a:pt x="410" y="1032"/>
                </a:lnTo>
                <a:lnTo>
                  <a:pt x="410" y="960"/>
                </a:lnTo>
                <a:lnTo>
                  <a:pt x="416" y="888"/>
                </a:lnTo>
                <a:lnTo>
                  <a:pt x="434" y="816"/>
                </a:lnTo>
                <a:lnTo>
                  <a:pt x="460" y="742"/>
                </a:lnTo>
                <a:lnTo>
                  <a:pt x="496" y="668"/>
                </a:lnTo>
                <a:lnTo>
                  <a:pt x="544" y="592"/>
                </a:lnTo>
                <a:lnTo>
                  <a:pt x="602" y="518"/>
                </a:lnTo>
                <a:lnTo>
                  <a:pt x="670" y="444"/>
                </a:lnTo>
                <a:lnTo>
                  <a:pt x="752" y="370"/>
                </a:lnTo>
                <a:lnTo>
                  <a:pt x="844" y="298"/>
                </a:lnTo>
                <a:lnTo>
                  <a:pt x="950" y="226"/>
                </a:lnTo>
                <a:lnTo>
                  <a:pt x="1070" y="154"/>
                </a:lnTo>
                <a:lnTo>
                  <a:pt x="1202" y="84"/>
                </a:lnTo>
                <a:lnTo>
                  <a:pt x="1348" y="16"/>
                </a:lnTo>
                <a:lnTo>
                  <a:pt x="1244" y="0"/>
                </a:lnTo>
                <a:close/>
                <a:moveTo>
                  <a:pt x="2820" y="1934"/>
                </a:moveTo>
                <a:lnTo>
                  <a:pt x="2820" y="1934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hlink"/>
              </a:gs>
            </a:gsLst>
            <a:lin ang="5400000" scaled="1"/>
          </a:gradFill>
          <a:ln w="0">
            <a:noFill/>
            <a:prstDash val="solid"/>
            <a:round/>
            <a:headEnd/>
            <a:tailEnd/>
          </a:ln>
          <a:effectLst>
            <a:outerShdw dist="206741" dir="8249373" algn="ctr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3214676" y="2357430"/>
            <a:ext cx="5929324" cy="144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Ақпарат- қоршаған әлем туралы</a:t>
            </a:r>
            <a:r>
              <a:rPr lang="ru-RU" alt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мәлімет</a:t>
            </a:r>
            <a:r>
              <a:rPr lang="ru-RU" alt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ru-RU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0" name="Oval 24"/>
          <p:cNvSpPr>
            <a:spLocks noChangeArrowheads="1"/>
          </p:cNvSpPr>
          <p:nvPr/>
        </p:nvSpPr>
        <p:spPr bwMode="gray">
          <a:xfrm>
            <a:off x="2514600" y="2057400"/>
            <a:ext cx="685800" cy="228600"/>
          </a:xfrm>
          <a:prstGeom prst="ellipse">
            <a:avLst/>
          </a:prstGeom>
          <a:solidFill>
            <a:srgbClr val="0F2145">
              <a:alpha val="30196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4342" name="Oval 5"/>
          <p:cNvSpPr>
            <a:spLocks noChangeArrowheads="1"/>
          </p:cNvSpPr>
          <p:nvPr/>
        </p:nvSpPr>
        <p:spPr bwMode="gray">
          <a:xfrm rot="-723406">
            <a:off x="4367213" y="5292725"/>
            <a:ext cx="1438275" cy="666750"/>
          </a:xfrm>
          <a:prstGeom prst="ellipse">
            <a:avLst/>
          </a:prstGeom>
          <a:solidFill>
            <a:srgbClr val="0F2145">
              <a:alpha val="30196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4343" name="Oval 6"/>
          <p:cNvSpPr>
            <a:spLocks noChangeArrowheads="1"/>
          </p:cNvSpPr>
          <p:nvPr/>
        </p:nvSpPr>
        <p:spPr bwMode="gray">
          <a:xfrm>
            <a:off x="4298950" y="4073525"/>
            <a:ext cx="1704975" cy="1706563"/>
          </a:xfrm>
          <a:prstGeom prst="ellipse">
            <a:avLst/>
          </a:prstGeom>
          <a:gradFill rotWithShape="1">
            <a:gsLst>
              <a:gs pos="0">
                <a:srgbClr val="636869"/>
              </a:gs>
              <a:gs pos="100000">
                <a:srgbClr val="D6E1E2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ru-RU" altLang="ru-RU"/>
          </a:p>
        </p:txBody>
      </p:sp>
      <p:sp>
        <p:nvSpPr>
          <p:cNvPr id="14344" name="Oval 7"/>
          <p:cNvSpPr>
            <a:spLocks noChangeArrowheads="1"/>
          </p:cNvSpPr>
          <p:nvPr/>
        </p:nvSpPr>
        <p:spPr bwMode="gray">
          <a:xfrm>
            <a:off x="4319588" y="4083050"/>
            <a:ext cx="1665287" cy="1663700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F1F5F5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ru-RU" altLang="ru-RU"/>
          </a:p>
        </p:txBody>
      </p:sp>
      <p:sp>
        <p:nvSpPr>
          <p:cNvPr id="14345" name="Oval 8"/>
          <p:cNvSpPr>
            <a:spLocks noChangeArrowheads="1"/>
          </p:cNvSpPr>
          <p:nvPr/>
        </p:nvSpPr>
        <p:spPr bwMode="gray">
          <a:xfrm>
            <a:off x="4337050" y="4098925"/>
            <a:ext cx="1584325" cy="1555750"/>
          </a:xfrm>
          <a:prstGeom prst="ellipse">
            <a:avLst/>
          </a:prstGeom>
          <a:gradFill rotWithShape="1">
            <a:gsLst>
              <a:gs pos="0">
                <a:srgbClr val="AAB2B3"/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ru-RU" altLang="ru-RU"/>
          </a:p>
        </p:txBody>
      </p:sp>
      <p:sp>
        <p:nvSpPr>
          <p:cNvPr id="14346" name="Oval 9"/>
          <p:cNvSpPr>
            <a:spLocks noChangeArrowheads="1"/>
          </p:cNvSpPr>
          <p:nvPr/>
        </p:nvSpPr>
        <p:spPr bwMode="gray">
          <a:xfrm>
            <a:off x="4429125" y="4143375"/>
            <a:ext cx="1409700" cy="12620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D6E1E2">
                  <a:alpha val="37999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ru-RU" altLang="ru-RU"/>
          </a:p>
        </p:txBody>
      </p:sp>
      <p:sp>
        <p:nvSpPr>
          <p:cNvPr id="14347" name="Oval 5"/>
          <p:cNvSpPr>
            <a:spLocks noChangeArrowheads="1"/>
          </p:cNvSpPr>
          <p:nvPr/>
        </p:nvSpPr>
        <p:spPr bwMode="gray">
          <a:xfrm rot="-723406">
            <a:off x="2520950" y="5037138"/>
            <a:ext cx="1190625" cy="592137"/>
          </a:xfrm>
          <a:prstGeom prst="ellipse">
            <a:avLst/>
          </a:prstGeom>
          <a:solidFill>
            <a:srgbClr val="0F2145">
              <a:alpha val="30196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4348" name="Oval 6"/>
          <p:cNvSpPr>
            <a:spLocks noChangeArrowheads="1"/>
          </p:cNvSpPr>
          <p:nvPr/>
        </p:nvSpPr>
        <p:spPr bwMode="gray">
          <a:xfrm>
            <a:off x="2441575" y="3908425"/>
            <a:ext cx="1412875" cy="1516063"/>
          </a:xfrm>
          <a:prstGeom prst="ellipse">
            <a:avLst/>
          </a:prstGeom>
          <a:gradFill rotWithShape="1">
            <a:gsLst>
              <a:gs pos="0">
                <a:srgbClr val="636869"/>
              </a:gs>
              <a:gs pos="100000">
                <a:srgbClr val="D6E1E2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ru-RU" altLang="ru-RU"/>
          </a:p>
        </p:txBody>
      </p:sp>
      <p:sp>
        <p:nvSpPr>
          <p:cNvPr id="14349" name="Oval 7"/>
          <p:cNvSpPr>
            <a:spLocks noChangeArrowheads="1"/>
          </p:cNvSpPr>
          <p:nvPr/>
        </p:nvSpPr>
        <p:spPr bwMode="gray">
          <a:xfrm>
            <a:off x="2462213" y="3913188"/>
            <a:ext cx="1379537" cy="1477962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F1F5F5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ru-RU" altLang="ru-RU"/>
          </a:p>
        </p:txBody>
      </p:sp>
      <p:sp>
        <p:nvSpPr>
          <p:cNvPr id="14350" name="Oval 8"/>
          <p:cNvSpPr>
            <a:spLocks noChangeArrowheads="1"/>
          </p:cNvSpPr>
          <p:nvPr/>
        </p:nvSpPr>
        <p:spPr bwMode="gray">
          <a:xfrm>
            <a:off x="2479675" y="3917950"/>
            <a:ext cx="1312863" cy="1381125"/>
          </a:xfrm>
          <a:prstGeom prst="ellipse">
            <a:avLst/>
          </a:prstGeom>
          <a:gradFill rotWithShape="1">
            <a:gsLst>
              <a:gs pos="0">
                <a:srgbClr val="AAB2B3"/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ru-RU" altLang="ru-RU"/>
          </a:p>
        </p:txBody>
      </p:sp>
      <p:sp>
        <p:nvSpPr>
          <p:cNvPr id="14351" name="Oval 9"/>
          <p:cNvSpPr>
            <a:spLocks noChangeArrowheads="1"/>
          </p:cNvSpPr>
          <p:nvPr/>
        </p:nvSpPr>
        <p:spPr bwMode="gray">
          <a:xfrm>
            <a:off x="2571750" y="3929063"/>
            <a:ext cx="1168400" cy="112077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D6E1E2">
                  <a:alpha val="37999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ru-RU" altLang="ru-RU"/>
          </a:p>
        </p:txBody>
      </p:sp>
      <p:sp>
        <p:nvSpPr>
          <p:cNvPr id="14352" name="Oval 5"/>
          <p:cNvSpPr>
            <a:spLocks noChangeArrowheads="1"/>
          </p:cNvSpPr>
          <p:nvPr/>
        </p:nvSpPr>
        <p:spPr bwMode="gray">
          <a:xfrm rot="-723406">
            <a:off x="1250950" y="4491038"/>
            <a:ext cx="1076325" cy="449262"/>
          </a:xfrm>
          <a:prstGeom prst="ellipse">
            <a:avLst/>
          </a:prstGeom>
          <a:solidFill>
            <a:srgbClr val="0F2145">
              <a:alpha val="30196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4353" name="Oval 6"/>
          <p:cNvSpPr>
            <a:spLocks noChangeArrowheads="1"/>
          </p:cNvSpPr>
          <p:nvPr/>
        </p:nvSpPr>
        <p:spPr bwMode="gray">
          <a:xfrm>
            <a:off x="1155700" y="3575050"/>
            <a:ext cx="1276350" cy="1150938"/>
          </a:xfrm>
          <a:prstGeom prst="ellipse">
            <a:avLst/>
          </a:prstGeom>
          <a:gradFill rotWithShape="1">
            <a:gsLst>
              <a:gs pos="0">
                <a:srgbClr val="636869"/>
              </a:gs>
              <a:gs pos="100000">
                <a:srgbClr val="D6E1E2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ru-RU" altLang="ru-RU"/>
          </a:p>
        </p:txBody>
      </p:sp>
      <p:sp>
        <p:nvSpPr>
          <p:cNvPr id="14354" name="Oval 7"/>
          <p:cNvSpPr>
            <a:spLocks noChangeArrowheads="1"/>
          </p:cNvSpPr>
          <p:nvPr/>
        </p:nvSpPr>
        <p:spPr bwMode="gray">
          <a:xfrm>
            <a:off x="1176338" y="3570288"/>
            <a:ext cx="1247775" cy="1122362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F1F5F5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ru-RU" altLang="ru-RU"/>
          </a:p>
        </p:txBody>
      </p:sp>
      <p:sp>
        <p:nvSpPr>
          <p:cNvPr id="14355" name="Oval 8"/>
          <p:cNvSpPr>
            <a:spLocks noChangeArrowheads="1"/>
          </p:cNvSpPr>
          <p:nvPr/>
        </p:nvSpPr>
        <p:spPr bwMode="gray">
          <a:xfrm>
            <a:off x="1193800" y="3551238"/>
            <a:ext cx="1185863" cy="1049337"/>
          </a:xfrm>
          <a:prstGeom prst="ellipse">
            <a:avLst/>
          </a:prstGeom>
          <a:gradFill rotWithShape="1">
            <a:gsLst>
              <a:gs pos="0">
                <a:srgbClr val="AAB2B3"/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ru-RU" altLang="ru-RU"/>
          </a:p>
        </p:txBody>
      </p:sp>
      <p:sp>
        <p:nvSpPr>
          <p:cNvPr id="14356" name="Oval 9"/>
          <p:cNvSpPr>
            <a:spLocks noChangeArrowheads="1"/>
          </p:cNvSpPr>
          <p:nvPr/>
        </p:nvSpPr>
        <p:spPr bwMode="gray">
          <a:xfrm>
            <a:off x="1285875" y="3500438"/>
            <a:ext cx="1055688" cy="8509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D6E1E2">
                  <a:alpha val="37999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ru-RU" altLang="ru-RU"/>
          </a:p>
        </p:txBody>
      </p:sp>
      <p:sp>
        <p:nvSpPr>
          <p:cNvPr id="14357" name="Oval 5"/>
          <p:cNvSpPr>
            <a:spLocks noChangeArrowheads="1"/>
          </p:cNvSpPr>
          <p:nvPr/>
        </p:nvSpPr>
        <p:spPr bwMode="gray">
          <a:xfrm rot="-723406">
            <a:off x="941388" y="3335338"/>
            <a:ext cx="1076325" cy="373062"/>
          </a:xfrm>
          <a:prstGeom prst="ellipse">
            <a:avLst/>
          </a:prstGeom>
          <a:solidFill>
            <a:srgbClr val="0F2145">
              <a:alpha val="30196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4358" name="Oval 6"/>
          <p:cNvSpPr>
            <a:spLocks noChangeArrowheads="1"/>
          </p:cNvSpPr>
          <p:nvPr/>
        </p:nvSpPr>
        <p:spPr bwMode="gray">
          <a:xfrm>
            <a:off x="838200" y="2536825"/>
            <a:ext cx="1276350" cy="957263"/>
          </a:xfrm>
          <a:prstGeom prst="ellipse">
            <a:avLst/>
          </a:prstGeom>
          <a:gradFill rotWithShape="1">
            <a:gsLst>
              <a:gs pos="0">
                <a:srgbClr val="636869"/>
              </a:gs>
              <a:gs pos="100000">
                <a:srgbClr val="D6E1E2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ru-RU" altLang="ru-RU"/>
          </a:p>
        </p:txBody>
      </p:sp>
      <p:sp>
        <p:nvSpPr>
          <p:cNvPr id="14359" name="Oval 7"/>
          <p:cNvSpPr>
            <a:spLocks noChangeArrowheads="1"/>
          </p:cNvSpPr>
          <p:nvPr/>
        </p:nvSpPr>
        <p:spPr bwMode="gray">
          <a:xfrm>
            <a:off x="858838" y="2528888"/>
            <a:ext cx="1247775" cy="931862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F1F5F5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ru-RU" altLang="ru-RU"/>
          </a:p>
        </p:txBody>
      </p:sp>
      <p:sp>
        <p:nvSpPr>
          <p:cNvPr id="14360" name="Oval 8"/>
          <p:cNvSpPr>
            <a:spLocks noChangeArrowheads="1"/>
          </p:cNvSpPr>
          <p:nvPr/>
        </p:nvSpPr>
        <p:spPr bwMode="gray">
          <a:xfrm>
            <a:off x="876300" y="2497138"/>
            <a:ext cx="1185863" cy="871537"/>
          </a:xfrm>
          <a:prstGeom prst="ellipse">
            <a:avLst/>
          </a:prstGeom>
          <a:gradFill rotWithShape="1">
            <a:gsLst>
              <a:gs pos="0">
                <a:srgbClr val="AAB2B3"/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ru-RU" altLang="ru-RU"/>
          </a:p>
        </p:txBody>
      </p:sp>
      <p:sp>
        <p:nvSpPr>
          <p:cNvPr id="14361" name="Oval 9"/>
          <p:cNvSpPr>
            <a:spLocks noChangeArrowheads="1"/>
          </p:cNvSpPr>
          <p:nvPr/>
        </p:nvSpPr>
        <p:spPr bwMode="gray">
          <a:xfrm>
            <a:off x="968375" y="2411413"/>
            <a:ext cx="1055688" cy="70802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D6E1E2">
                  <a:alpha val="37999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ru-RU" altLang="ru-RU" dirty="0"/>
          </a:p>
        </p:txBody>
      </p:sp>
      <p:sp>
        <p:nvSpPr>
          <p:cNvPr id="14362" name="Oval 5"/>
          <p:cNvSpPr>
            <a:spLocks noChangeArrowheads="1"/>
          </p:cNvSpPr>
          <p:nvPr/>
        </p:nvSpPr>
        <p:spPr bwMode="gray">
          <a:xfrm rot="-723406">
            <a:off x="2025650" y="2381250"/>
            <a:ext cx="820738" cy="277813"/>
          </a:xfrm>
          <a:prstGeom prst="ellipse">
            <a:avLst/>
          </a:prstGeom>
          <a:solidFill>
            <a:srgbClr val="0F2145">
              <a:alpha val="30196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4363" name="Oval 6"/>
          <p:cNvSpPr>
            <a:spLocks noChangeArrowheads="1"/>
          </p:cNvSpPr>
          <p:nvPr/>
        </p:nvSpPr>
        <p:spPr bwMode="gray">
          <a:xfrm>
            <a:off x="1909763" y="1709738"/>
            <a:ext cx="973137" cy="709612"/>
          </a:xfrm>
          <a:prstGeom prst="ellipse">
            <a:avLst/>
          </a:prstGeom>
          <a:gradFill rotWithShape="1">
            <a:gsLst>
              <a:gs pos="0">
                <a:srgbClr val="636869"/>
              </a:gs>
              <a:gs pos="100000">
                <a:srgbClr val="D6E1E2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ru-RU" altLang="ru-RU"/>
          </a:p>
        </p:txBody>
      </p:sp>
      <p:sp>
        <p:nvSpPr>
          <p:cNvPr id="14364" name="Oval 7"/>
          <p:cNvSpPr>
            <a:spLocks noChangeArrowheads="1"/>
          </p:cNvSpPr>
          <p:nvPr/>
        </p:nvSpPr>
        <p:spPr bwMode="gray">
          <a:xfrm>
            <a:off x="1930400" y="1693863"/>
            <a:ext cx="950913" cy="692150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F1F5F5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ru-RU" altLang="ru-RU"/>
          </a:p>
        </p:txBody>
      </p:sp>
      <p:sp>
        <p:nvSpPr>
          <p:cNvPr id="14365" name="Oval 8"/>
          <p:cNvSpPr>
            <a:spLocks noChangeArrowheads="1"/>
          </p:cNvSpPr>
          <p:nvPr/>
        </p:nvSpPr>
        <p:spPr bwMode="gray">
          <a:xfrm>
            <a:off x="1947863" y="1646238"/>
            <a:ext cx="904875" cy="647700"/>
          </a:xfrm>
          <a:prstGeom prst="ellipse">
            <a:avLst/>
          </a:prstGeom>
          <a:gradFill rotWithShape="1">
            <a:gsLst>
              <a:gs pos="0">
                <a:srgbClr val="AAB2B3"/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ru-RU" altLang="ru-RU"/>
          </a:p>
        </p:txBody>
      </p:sp>
      <p:sp>
        <p:nvSpPr>
          <p:cNvPr id="14366" name="Oval 9"/>
          <p:cNvSpPr>
            <a:spLocks noChangeArrowheads="1"/>
          </p:cNvSpPr>
          <p:nvPr/>
        </p:nvSpPr>
        <p:spPr bwMode="gray">
          <a:xfrm>
            <a:off x="1928813" y="1519238"/>
            <a:ext cx="1000125" cy="909637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D6E1E2">
                  <a:alpha val="37999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ru-RU" altLang="ru-RU"/>
          </a:p>
        </p:txBody>
      </p:sp>
      <p:sp>
        <p:nvSpPr>
          <p:cNvPr id="14367" name="Oval 5"/>
          <p:cNvSpPr>
            <a:spLocks noChangeArrowheads="1"/>
          </p:cNvSpPr>
          <p:nvPr/>
        </p:nvSpPr>
        <p:spPr bwMode="gray">
          <a:xfrm rot="-723406">
            <a:off x="6143625" y="5287963"/>
            <a:ext cx="1497013" cy="746125"/>
          </a:xfrm>
          <a:prstGeom prst="ellipse">
            <a:avLst/>
          </a:prstGeom>
          <a:solidFill>
            <a:srgbClr val="0F2145">
              <a:alpha val="30196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4368" name="Oval 6"/>
          <p:cNvSpPr>
            <a:spLocks noChangeArrowheads="1"/>
          </p:cNvSpPr>
          <p:nvPr/>
        </p:nvSpPr>
        <p:spPr bwMode="gray">
          <a:xfrm>
            <a:off x="6084888" y="3948113"/>
            <a:ext cx="1773237" cy="1912937"/>
          </a:xfrm>
          <a:prstGeom prst="ellipse">
            <a:avLst/>
          </a:prstGeom>
          <a:gradFill rotWithShape="1">
            <a:gsLst>
              <a:gs pos="0">
                <a:srgbClr val="636869"/>
              </a:gs>
              <a:gs pos="100000">
                <a:srgbClr val="D6E1E2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ru-RU" altLang="ru-RU"/>
          </a:p>
        </p:txBody>
      </p:sp>
      <p:sp>
        <p:nvSpPr>
          <p:cNvPr id="14369" name="Oval 7"/>
          <p:cNvSpPr>
            <a:spLocks noChangeArrowheads="1"/>
          </p:cNvSpPr>
          <p:nvPr/>
        </p:nvSpPr>
        <p:spPr bwMode="gray">
          <a:xfrm>
            <a:off x="6105525" y="3963988"/>
            <a:ext cx="1731963" cy="1863725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F1F5F5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ru-RU" altLang="ru-RU"/>
          </a:p>
        </p:txBody>
      </p:sp>
      <p:sp>
        <p:nvSpPr>
          <p:cNvPr id="14370" name="Oval 8"/>
          <p:cNvSpPr>
            <a:spLocks noChangeArrowheads="1"/>
          </p:cNvSpPr>
          <p:nvPr/>
        </p:nvSpPr>
        <p:spPr bwMode="gray">
          <a:xfrm>
            <a:off x="6122988" y="3992563"/>
            <a:ext cx="1647825" cy="1743075"/>
          </a:xfrm>
          <a:prstGeom prst="ellipse">
            <a:avLst/>
          </a:prstGeom>
          <a:gradFill rotWithShape="1">
            <a:gsLst>
              <a:gs pos="0">
                <a:srgbClr val="AAB2B3"/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ru-RU" altLang="ru-RU"/>
          </a:p>
        </p:txBody>
      </p:sp>
      <p:sp>
        <p:nvSpPr>
          <p:cNvPr id="14371" name="Oval 9"/>
          <p:cNvSpPr>
            <a:spLocks noChangeArrowheads="1"/>
          </p:cNvSpPr>
          <p:nvPr/>
        </p:nvSpPr>
        <p:spPr bwMode="gray">
          <a:xfrm>
            <a:off x="6215063" y="4071938"/>
            <a:ext cx="1466850" cy="1414462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D6E1E2">
                  <a:alpha val="37999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ru-RU" altLang="ru-RU"/>
          </a:p>
        </p:txBody>
      </p:sp>
      <p:sp>
        <p:nvSpPr>
          <p:cNvPr id="14372" name="Oval 5"/>
          <p:cNvSpPr>
            <a:spLocks noChangeArrowheads="1"/>
          </p:cNvSpPr>
          <p:nvPr/>
        </p:nvSpPr>
        <p:spPr bwMode="gray">
          <a:xfrm rot="-723406">
            <a:off x="3295650" y="1493838"/>
            <a:ext cx="636588" cy="161925"/>
          </a:xfrm>
          <a:prstGeom prst="ellipse">
            <a:avLst/>
          </a:prstGeom>
          <a:solidFill>
            <a:srgbClr val="0F2145">
              <a:alpha val="30196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4373" name="Oval 6"/>
          <p:cNvSpPr>
            <a:spLocks noChangeArrowheads="1"/>
          </p:cNvSpPr>
          <p:nvPr/>
        </p:nvSpPr>
        <p:spPr bwMode="gray">
          <a:xfrm>
            <a:off x="3143250" y="1285875"/>
            <a:ext cx="754063" cy="417513"/>
          </a:xfrm>
          <a:prstGeom prst="ellipse">
            <a:avLst/>
          </a:prstGeom>
          <a:gradFill rotWithShape="1">
            <a:gsLst>
              <a:gs pos="0">
                <a:srgbClr val="636869"/>
              </a:gs>
              <a:gs pos="100000">
                <a:srgbClr val="D6E1E2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ru-RU" altLang="ru-RU"/>
          </a:p>
        </p:txBody>
      </p:sp>
      <p:sp>
        <p:nvSpPr>
          <p:cNvPr id="14374" name="Oval 7"/>
          <p:cNvSpPr>
            <a:spLocks noChangeArrowheads="1"/>
          </p:cNvSpPr>
          <p:nvPr/>
        </p:nvSpPr>
        <p:spPr bwMode="gray">
          <a:xfrm>
            <a:off x="3143250" y="1285875"/>
            <a:ext cx="736600" cy="406400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F1F5F5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ru-RU" altLang="ru-RU"/>
          </a:p>
        </p:txBody>
      </p:sp>
      <p:sp>
        <p:nvSpPr>
          <p:cNvPr id="14375" name="Oval 8"/>
          <p:cNvSpPr>
            <a:spLocks noChangeArrowheads="1"/>
          </p:cNvSpPr>
          <p:nvPr/>
        </p:nvSpPr>
        <p:spPr bwMode="gray">
          <a:xfrm>
            <a:off x="3214688" y="1285875"/>
            <a:ext cx="700087" cy="379413"/>
          </a:xfrm>
          <a:prstGeom prst="ellipse">
            <a:avLst/>
          </a:prstGeom>
          <a:gradFill rotWithShape="1">
            <a:gsLst>
              <a:gs pos="0">
                <a:srgbClr val="AAB2B3"/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ru-RU" altLang="ru-RU"/>
          </a:p>
        </p:txBody>
      </p:sp>
      <p:sp>
        <p:nvSpPr>
          <p:cNvPr id="14376" name="Oval 9"/>
          <p:cNvSpPr>
            <a:spLocks noChangeArrowheads="1"/>
          </p:cNvSpPr>
          <p:nvPr/>
        </p:nvSpPr>
        <p:spPr bwMode="gray">
          <a:xfrm>
            <a:off x="3214688" y="1285875"/>
            <a:ext cx="695325" cy="37941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D6E1E2">
                  <a:alpha val="37999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ru-RU" altLang="ru-RU"/>
          </a:p>
        </p:txBody>
      </p:sp>
      <p:sp>
        <p:nvSpPr>
          <p:cNvPr id="14377" name="Text Box 10"/>
          <p:cNvSpPr txBox="1">
            <a:spLocks noChangeArrowheads="1"/>
          </p:cNvSpPr>
          <p:nvPr/>
        </p:nvSpPr>
        <p:spPr bwMode="gray">
          <a:xfrm>
            <a:off x="6072198" y="4714884"/>
            <a:ext cx="185738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 err="1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altLang="ru-RU" sz="2400" b="1" dirty="0" err="1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үрлендіру</a:t>
            </a:r>
            <a:endParaRPr lang="en-US" altLang="ru-RU" sz="2400" b="1" dirty="0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78" name="Text Box 10"/>
          <p:cNvSpPr txBox="1">
            <a:spLocks noChangeArrowheads="1"/>
          </p:cNvSpPr>
          <p:nvPr/>
        </p:nvSpPr>
        <p:spPr bwMode="gray">
          <a:xfrm>
            <a:off x="4286248" y="4714884"/>
            <a:ext cx="192882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kk-KZ" altLang="ru-RU" sz="2400" b="1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жеткізу</a:t>
            </a:r>
            <a:endParaRPr lang="en-US" altLang="ru-RU" sz="2400" b="1" dirty="0">
              <a:solidFill>
                <a:srgbClr val="66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79" name="Text Box 10"/>
          <p:cNvSpPr txBox="1">
            <a:spLocks noChangeArrowheads="1"/>
          </p:cNvSpPr>
          <p:nvPr/>
        </p:nvSpPr>
        <p:spPr bwMode="gray">
          <a:xfrm>
            <a:off x="2571736" y="4357694"/>
            <a:ext cx="121443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сақтау</a:t>
            </a:r>
            <a:endParaRPr lang="en-US" altLang="ru-RU" sz="24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80" name="Text Box 10"/>
          <p:cNvSpPr txBox="1">
            <a:spLocks noChangeArrowheads="1"/>
          </p:cNvSpPr>
          <p:nvPr/>
        </p:nvSpPr>
        <p:spPr bwMode="gray">
          <a:xfrm>
            <a:off x="1142976" y="3857628"/>
            <a:ext cx="1357339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kk-KZ" alt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жөнелту</a:t>
            </a:r>
            <a:endParaRPr lang="en-US" altLang="ru-RU" sz="2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81" name="Text Box 10"/>
          <p:cNvSpPr txBox="1">
            <a:spLocks noChangeArrowheads="1"/>
          </p:cNvSpPr>
          <p:nvPr/>
        </p:nvSpPr>
        <p:spPr bwMode="gray">
          <a:xfrm>
            <a:off x="785786" y="2786058"/>
            <a:ext cx="135732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kk-KZ" alt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баяндау</a:t>
            </a:r>
            <a:endParaRPr lang="en-US" alt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83" name="Text Box 10"/>
          <p:cNvSpPr txBox="1">
            <a:spLocks noChangeArrowheads="1"/>
          </p:cNvSpPr>
          <p:nvPr/>
        </p:nvSpPr>
        <p:spPr bwMode="gray">
          <a:xfrm>
            <a:off x="3071802" y="1214422"/>
            <a:ext cx="928684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дерек</a:t>
            </a:r>
            <a:endParaRPr lang="en-US" alt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8" name="Picture 2" descr="Картинки по запросу информатика 5 сынып"/>
          <p:cNvPicPr>
            <a:picLocks noChangeAspect="1" noChangeArrowheads="1"/>
          </p:cNvPicPr>
          <p:nvPr/>
        </p:nvPicPr>
        <p:blipFill>
          <a:blip r:embed="rId2" cstate="print"/>
          <a:srcRect l="9453" t="19512" r="11770" b="34146"/>
          <a:stretch>
            <a:fillRect/>
          </a:stretch>
        </p:blipFill>
        <p:spPr bwMode="auto">
          <a:xfrm>
            <a:off x="7504718" y="642918"/>
            <a:ext cx="1127968" cy="857256"/>
          </a:xfrm>
          <a:prstGeom prst="rect">
            <a:avLst/>
          </a:prstGeom>
          <a:noFill/>
        </p:spPr>
      </p:pic>
      <p:sp>
        <p:nvSpPr>
          <p:cNvPr id="49" name="Заголовок 1"/>
          <p:cNvSpPr txBox="1">
            <a:spLocks/>
          </p:cNvSpPr>
          <p:nvPr/>
        </p:nvSpPr>
        <p:spPr>
          <a:xfrm>
            <a:off x="5572132" y="285728"/>
            <a:ext cx="3286148" cy="2143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Информатика және ақпарат</a:t>
            </a:r>
            <a:endParaRPr kumimoji="0" lang="ru-RU" sz="18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0" name="Text Box 10"/>
          <p:cNvSpPr txBox="1">
            <a:spLocks noChangeArrowheads="1"/>
          </p:cNvSpPr>
          <p:nvPr/>
        </p:nvSpPr>
        <p:spPr bwMode="gray">
          <a:xfrm>
            <a:off x="1785918" y="1714488"/>
            <a:ext cx="135732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kk-KZ" alt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беру</a:t>
            </a:r>
            <a:endParaRPr lang="en-US" alt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96" name="Picture 36" descr="Картинки по запросу звук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5000636"/>
            <a:ext cx="1934783" cy="1547827"/>
          </a:xfrm>
          <a:prstGeom prst="rect">
            <a:avLst/>
          </a:prstGeom>
          <a:noFill/>
        </p:spPr>
      </p:pic>
      <p:pic>
        <p:nvPicPr>
          <p:cNvPr id="15392" name="Picture 32" descr="Картинки по запросу двоичная систем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1160844"/>
            <a:ext cx="1714512" cy="1285884"/>
          </a:xfrm>
          <a:prstGeom prst="rect">
            <a:avLst/>
          </a:prstGeom>
          <a:noFill/>
        </p:spPr>
      </p:pic>
      <p:pic>
        <p:nvPicPr>
          <p:cNvPr id="15390" name="Picture 30" descr="Картинки по запросу векторная графика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57950" y="4714884"/>
            <a:ext cx="2786050" cy="1643074"/>
          </a:xfrm>
          <a:prstGeom prst="rect">
            <a:avLst/>
          </a:prstGeom>
          <a:noFill/>
        </p:spPr>
      </p:pic>
      <p:pic>
        <p:nvPicPr>
          <p:cNvPr id="15388" name="Picture 28" descr="Картинки по запросу текст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46553" y="2643182"/>
            <a:ext cx="2297447" cy="1285884"/>
          </a:xfrm>
          <a:prstGeom prst="rect">
            <a:avLst/>
          </a:prstGeom>
          <a:noFill/>
        </p:spPr>
      </p:pic>
      <p:pic>
        <p:nvPicPr>
          <p:cNvPr id="1026" name="Picture 2" descr="Картинки по запросу информатика 5 сынып"/>
          <p:cNvPicPr>
            <a:picLocks noChangeAspect="1" noChangeArrowheads="1"/>
          </p:cNvPicPr>
          <p:nvPr/>
        </p:nvPicPr>
        <p:blipFill>
          <a:blip r:embed="rId6" cstate="print"/>
          <a:srcRect l="9453" t="19512" r="11770" b="34146"/>
          <a:stretch>
            <a:fillRect/>
          </a:stretch>
        </p:blipFill>
        <p:spPr bwMode="auto">
          <a:xfrm>
            <a:off x="7504718" y="642918"/>
            <a:ext cx="1127968" cy="85725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72132" y="285728"/>
            <a:ext cx="3286148" cy="214314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Информатика </a:t>
            </a:r>
            <a:r>
              <a:rPr lang="ru-RU" sz="1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және ақпарат</a:t>
            </a:r>
            <a:endParaRPr lang="ru-RU" sz="1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500042"/>
            <a:ext cx="80010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Ақпаратты бейнелеу түрлері 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AutoShape 2" descr="Картинки по запросу ух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4" name="AutoShape 4" descr="Картинки по запросу ух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6" name="Схема 5"/>
          <p:cNvGraphicFramePr/>
          <p:nvPr/>
        </p:nvGraphicFramePr>
        <p:xfrm>
          <a:off x="0" y="1071546"/>
          <a:ext cx="9144000" cy="57864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5380" name="AutoShape 20" descr="Картинки по запросу язы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82" name="AutoShape 22" descr="Картинки по запросу язы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84" name="AutoShape 24" descr="Картинки по запросу язы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5394" name="Picture 34" descr="Картинки по запросу видео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57158" y="3071810"/>
            <a:ext cx="2104115" cy="16430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86" name="Picture 26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857364"/>
            <a:ext cx="1428750" cy="1428750"/>
          </a:xfrm>
          <a:prstGeom prst="rect">
            <a:avLst/>
          </a:prstGeom>
          <a:noFill/>
        </p:spPr>
      </p:pic>
      <p:pic>
        <p:nvPicPr>
          <p:cNvPr id="16" name="Picture 16" descr="Картинки по запросу обоняни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2071678"/>
            <a:ext cx="1821669" cy="1214446"/>
          </a:xfrm>
          <a:prstGeom prst="rect">
            <a:avLst/>
          </a:prstGeom>
          <a:noFill/>
        </p:spPr>
      </p:pic>
      <p:pic>
        <p:nvPicPr>
          <p:cNvPr id="15378" name="Picture 18" descr="Картинки по запросу кушать рисунок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3286124"/>
            <a:ext cx="2364718" cy="1500198"/>
          </a:xfrm>
          <a:prstGeom prst="rect">
            <a:avLst/>
          </a:prstGeom>
          <a:noFill/>
        </p:spPr>
      </p:pic>
      <p:pic>
        <p:nvPicPr>
          <p:cNvPr id="15374" name="Picture 14" descr="Похожее изображение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5852" y="5286388"/>
            <a:ext cx="1488827" cy="135732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370" name="Picture 10" descr="Картинки по запросу глаза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775911">
            <a:off x="6448267" y="5321363"/>
            <a:ext cx="1702783" cy="1000132"/>
          </a:xfrm>
          <a:prstGeom prst="rect">
            <a:avLst/>
          </a:prstGeom>
          <a:noFill/>
        </p:spPr>
      </p:pic>
      <p:pic>
        <p:nvPicPr>
          <p:cNvPr id="15368" name="Picture 8" descr="Картинки по запросу нос рисунок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1193233">
            <a:off x="7152698" y="3423615"/>
            <a:ext cx="1428760" cy="1143008"/>
          </a:xfrm>
          <a:prstGeom prst="rect">
            <a:avLst/>
          </a:prstGeom>
          <a:noFill/>
        </p:spPr>
      </p:pic>
      <p:pic>
        <p:nvPicPr>
          <p:cNvPr id="1026" name="Picture 2" descr="Картинки по запросу информатика 5 сынып"/>
          <p:cNvPicPr>
            <a:picLocks noChangeAspect="1" noChangeArrowheads="1"/>
          </p:cNvPicPr>
          <p:nvPr/>
        </p:nvPicPr>
        <p:blipFill>
          <a:blip r:embed="rId8" cstate="print"/>
          <a:srcRect l="9453" t="19512" r="11770" b="34146"/>
          <a:stretch>
            <a:fillRect/>
          </a:stretch>
        </p:blipFill>
        <p:spPr bwMode="auto">
          <a:xfrm>
            <a:off x="7504718" y="642918"/>
            <a:ext cx="1127968" cy="85725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72132" y="285728"/>
            <a:ext cx="3286148" cy="214314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Информатика </a:t>
            </a:r>
            <a:r>
              <a:rPr lang="ru-RU" sz="1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және ақпарат</a:t>
            </a:r>
            <a:endParaRPr lang="ru-RU" sz="1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571480"/>
            <a:ext cx="80010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Ақпаратты қабылдау түрлері 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AutoShape 2" descr="Картинки по запросу ух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4" name="AutoShape 4" descr="Картинки по запросу ух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5366" name="Picture 6" descr="Картинки по запросу ухо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 rot="964226">
            <a:off x="5412540" y="1509469"/>
            <a:ext cx="750018" cy="1181130"/>
          </a:xfrm>
          <a:prstGeom prst="rect">
            <a:avLst/>
          </a:prstGeom>
          <a:noFill/>
        </p:spPr>
      </p:pic>
      <p:graphicFrame>
        <p:nvGraphicFramePr>
          <p:cNvPr id="6" name="Схема 5"/>
          <p:cNvGraphicFramePr/>
          <p:nvPr/>
        </p:nvGraphicFramePr>
        <p:xfrm>
          <a:off x="214282" y="1071546"/>
          <a:ext cx="8572560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15380" name="AutoShape 20" descr="Картинки по запросу язы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82" name="AutoShape 22" descr="Картинки по запросу язы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84" name="AutoShape 24" descr="Картинки по запросу язы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51</Words>
  <Application>Microsoft Office PowerPoint</Application>
  <PresentationFormat>Экран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Информатика және ақпарат</vt:lpstr>
      <vt:lpstr>Информатика және ақпарат</vt:lpstr>
      <vt:lpstr>Слайд 3</vt:lpstr>
      <vt:lpstr>Информатика және ақпарат</vt:lpstr>
      <vt:lpstr>Информатика және ақпарат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және ақпарат</dc:title>
  <dc:creator>User</dc:creator>
  <cp:lastModifiedBy>User</cp:lastModifiedBy>
  <cp:revision>9</cp:revision>
  <dcterms:created xsi:type="dcterms:W3CDTF">2016-11-19T07:06:40Z</dcterms:created>
  <dcterms:modified xsi:type="dcterms:W3CDTF">2016-11-19T08:12:49Z</dcterms:modified>
</cp:coreProperties>
</file>