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67" r:id="rId7"/>
    <p:sldId id="26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2" d="100"/>
          <a:sy n="32" d="100"/>
        </p:scale>
        <p:origin x="-2970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2EAAB-598D-4EF0-B0C7-49D4FFCB8B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9C8A9DA-B4FC-468E-9C37-E0EE683B6EC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Көлемі 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 Мб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жадқа орналастыру</a:t>
          </a:r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C28CE4-A067-4F61-BEE2-633E565D5C45}" type="parTrans" cxnId="{0B92AD7D-A71A-4E03-AA7B-404CEEB23663}">
      <dgm:prSet/>
      <dgm:spPr/>
      <dgm:t>
        <a:bodyPr/>
        <a:lstStyle/>
        <a:p>
          <a:endParaRPr lang="ru-RU"/>
        </a:p>
      </dgm:t>
    </dgm:pt>
    <dgm:pt modelId="{287E5B74-1B84-4A2E-8A67-92DEDFA61E76}" type="sibTrans" cxnId="{0B92AD7D-A71A-4E03-AA7B-404CEEB23663}">
      <dgm:prSet/>
      <dgm:spPr/>
      <dgm:t>
        <a:bodyPr/>
        <a:lstStyle/>
        <a:p>
          <a:endParaRPr lang="ru-RU"/>
        </a:p>
      </dgm:t>
    </dgm:pt>
    <dgm:pt modelId="{5C13C405-C20D-4635-9AF7-72C3446377A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kk-KZ" sz="3600" dirty="0" smtClean="0">
              <a:solidFill>
                <a:srgbClr val="002060"/>
              </a:solidFill>
            </a:rPr>
            <a:t>50 000 беттік  мәтін </a:t>
          </a:r>
          <a:endParaRPr lang="ru-RU" sz="3600" dirty="0">
            <a:solidFill>
              <a:srgbClr val="002060"/>
            </a:solidFill>
          </a:endParaRPr>
        </a:p>
      </dgm:t>
    </dgm:pt>
    <dgm:pt modelId="{463BB9A0-9A33-471C-96C5-21A7604BA7C4}" type="parTrans" cxnId="{CED3542F-A45A-4F29-A86C-68E243F7A344}">
      <dgm:prSet/>
      <dgm:spPr/>
      <dgm:t>
        <a:bodyPr/>
        <a:lstStyle/>
        <a:p>
          <a:endParaRPr lang="ru-RU"/>
        </a:p>
      </dgm:t>
    </dgm:pt>
    <dgm:pt modelId="{2C2ED8EC-436E-4829-B058-1C8130F4D352}" type="sibTrans" cxnId="{CED3542F-A45A-4F29-A86C-68E243F7A344}">
      <dgm:prSet/>
      <dgm:spPr/>
      <dgm:t>
        <a:bodyPr/>
        <a:lstStyle/>
        <a:p>
          <a:endParaRPr lang="ru-RU"/>
        </a:p>
      </dgm:t>
    </dgm:pt>
    <dgm:pt modelId="{E06583C2-DD04-420D-A22D-071C233C8A32}">
      <dgm:prSet phldrT="[Текст]"/>
      <dgm:spPr/>
      <dgm:t>
        <a:bodyPr/>
        <a:lstStyle/>
        <a:p>
          <a:r>
            <a:rPr lang="kk-KZ" dirty="0" smtClean="0"/>
            <a:t>150 түрлі  түсті слайдтар</a:t>
          </a:r>
          <a:endParaRPr lang="ru-RU" dirty="0"/>
        </a:p>
      </dgm:t>
    </dgm:pt>
    <dgm:pt modelId="{923BA1A5-F8CA-4875-BC8B-B9C91A7F0E62}" type="parTrans" cxnId="{A575F2E8-D534-43A2-B48B-889AAAAB13FC}">
      <dgm:prSet/>
      <dgm:spPr/>
      <dgm:t>
        <a:bodyPr/>
        <a:lstStyle/>
        <a:p>
          <a:endParaRPr lang="ru-RU"/>
        </a:p>
      </dgm:t>
    </dgm:pt>
    <dgm:pt modelId="{78AABFC0-CD9F-46FD-9CEC-1BF97BD33EF0}" type="sibTrans" cxnId="{A575F2E8-D534-43A2-B48B-889AAAAB13FC}">
      <dgm:prSet/>
      <dgm:spPr/>
      <dgm:t>
        <a:bodyPr/>
        <a:lstStyle/>
        <a:p>
          <a:endParaRPr lang="ru-RU"/>
        </a:p>
      </dgm:t>
    </dgm:pt>
    <dgm:pt modelId="{3CD8BC03-B63D-49D7-B668-0C3898B10146}">
      <dgm:prSet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2400" dirty="0" smtClean="0">
              <a:solidFill>
                <a:srgbClr val="002060"/>
              </a:solidFill>
            </a:rPr>
            <a:t>1,5 сағаттық аудиожазба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2400" dirty="0" smtClean="0">
              <a:solidFill>
                <a:srgbClr val="002060"/>
              </a:solidFill>
            </a:rPr>
            <a:t>10 минуттық стереомузыка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2400" dirty="0" smtClean="0">
              <a:solidFill>
                <a:srgbClr val="002060"/>
              </a:solidFill>
            </a:rPr>
            <a:t>15 секундтық фильм</a:t>
          </a:r>
          <a:endParaRPr lang="ru-RU" sz="2400" dirty="0">
            <a:solidFill>
              <a:srgbClr val="002060"/>
            </a:solidFill>
          </a:endParaRPr>
        </a:p>
      </dgm:t>
    </dgm:pt>
    <dgm:pt modelId="{E516BF28-C8E8-45CE-9325-02A755E00C25}" type="parTrans" cxnId="{89EB5534-1BCF-4E76-96E8-E9D6AEB26C47}">
      <dgm:prSet/>
      <dgm:spPr/>
      <dgm:t>
        <a:bodyPr/>
        <a:lstStyle/>
        <a:p>
          <a:endParaRPr lang="ru-RU"/>
        </a:p>
      </dgm:t>
    </dgm:pt>
    <dgm:pt modelId="{F51AB984-2E9F-4E23-B840-4EC9AC0F9173}" type="sibTrans" cxnId="{89EB5534-1BCF-4E76-96E8-E9D6AEB26C47}">
      <dgm:prSet/>
      <dgm:spPr/>
      <dgm:t>
        <a:bodyPr/>
        <a:lstStyle/>
        <a:p>
          <a:endParaRPr lang="ru-RU"/>
        </a:p>
      </dgm:t>
    </dgm:pt>
    <dgm:pt modelId="{A984BD5C-E936-4B2F-B2A9-8F149886E177}" type="pres">
      <dgm:prSet presAssocID="{D312EAAB-598D-4EF0-B0C7-49D4FFCB8B46}" presName="linearFlow" presStyleCnt="0">
        <dgm:presLayoutVars>
          <dgm:dir/>
          <dgm:resizeHandles val="exact"/>
        </dgm:presLayoutVars>
      </dgm:prSet>
      <dgm:spPr/>
    </dgm:pt>
    <dgm:pt modelId="{8A57DB22-1661-48EA-A02F-8F90124899CE}" type="pres">
      <dgm:prSet presAssocID="{69C8A9DA-B4FC-468E-9C37-E0EE683B6ECB}" presName="composite" presStyleCnt="0"/>
      <dgm:spPr/>
    </dgm:pt>
    <dgm:pt modelId="{8D39B0A6-5134-4241-93F4-E885FB8C4F13}" type="pres">
      <dgm:prSet presAssocID="{69C8A9DA-B4FC-468E-9C37-E0EE683B6ECB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7EB980-70C4-44F1-8510-678AECB57211}" type="pres">
      <dgm:prSet presAssocID="{69C8A9DA-B4FC-468E-9C37-E0EE683B6EC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D9638-498D-4B33-A8B0-B2DD8F4C71B8}" type="pres">
      <dgm:prSet presAssocID="{287E5B74-1B84-4A2E-8A67-92DEDFA61E76}" presName="spacing" presStyleCnt="0"/>
      <dgm:spPr/>
    </dgm:pt>
    <dgm:pt modelId="{1B34858C-AE7D-4D18-8130-F1D8A21965A1}" type="pres">
      <dgm:prSet presAssocID="{5C13C405-C20D-4635-9AF7-72C3446377A9}" presName="composite" presStyleCnt="0"/>
      <dgm:spPr/>
    </dgm:pt>
    <dgm:pt modelId="{22C0B696-E4F7-477D-ADDD-9E8F3855C59B}" type="pres">
      <dgm:prSet presAssocID="{5C13C405-C20D-4635-9AF7-72C3446377A9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4DB414-A787-43B5-86A8-11DD544CFD37}" type="pres">
      <dgm:prSet presAssocID="{5C13C405-C20D-4635-9AF7-72C3446377A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7FF00-7371-43DC-9E57-C7CD2E95B0C7}" type="pres">
      <dgm:prSet presAssocID="{2C2ED8EC-436E-4829-B058-1C8130F4D352}" presName="spacing" presStyleCnt="0"/>
      <dgm:spPr/>
    </dgm:pt>
    <dgm:pt modelId="{BAA06C4F-89E9-41EF-9376-F5988D20FCD7}" type="pres">
      <dgm:prSet presAssocID="{3CD8BC03-B63D-49D7-B668-0C3898B10146}" presName="composite" presStyleCnt="0"/>
      <dgm:spPr/>
    </dgm:pt>
    <dgm:pt modelId="{869CEFA0-04B9-457E-B814-43ED9E5C87F4}" type="pres">
      <dgm:prSet presAssocID="{3CD8BC03-B63D-49D7-B668-0C3898B10146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A5ADE0-581E-4E26-88A0-7F974FB82BE8}" type="pres">
      <dgm:prSet presAssocID="{3CD8BC03-B63D-49D7-B668-0C3898B1014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3D551-35EC-41CC-BD33-82AA53ECA5AE}" type="pres">
      <dgm:prSet presAssocID="{F51AB984-2E9F-4E23-B840-4EC9AC0F9173}" presName="spacing" presStyleCnt="0"/>
      <dgm:spPr/>
    </dgm:pt>
    <dgm:pt modelId="{A801484E-2B76-45D3-A2BF-26BCC341987D}" type="pres">
      <dgm:prSet presAssocID="{E06583C2-DD04-420D-A22D-071C233C8A32}" presName="composite" presStyleCnt="0"/>
      <dgm:spPr/>
    </dgm:pt>
    <dgm:pt modelId="{F85B91C3-374C-400E-8B3A-433C09F39E92}" type="pres">
      <dgm:prSet presAssocID="{E06583C2-DD04-420D-A22D-071C233C8A32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6B361D9-4136-492C-AF08-E74C26D339A8}" type="pres">
      <dgm:prSet presAssocID="{E06583C2-DD04-420D-A22D-071C233C8A3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92AD7D-A71A-4E03-AA7B-404CEEB23663}" srcId="{D312EAAB-598D-4EF0-B0C7-49D4FFCB8B46}" destId="{69C8A9DA-B4FC-468E-9C37-E0EE683B6ECB}" srcOrd="0" destOrd="0" parTransId="{25C28CE4-A067-4F61-BEE2-633E565D5C45}" sibTransId="{287E5B74-1B84-4A2E-8A67-92DEDFA61E76}"/>
    <dgm:cxn modelId="{6A602F45-6EDE-453E-8703-1B2083FBE9D2}" type="presOf" srcId="{D312EAAB-598D-4EF0-B0C7-49D4FFCB8B46}" destId="{A984BD5C-E936-4B2F-B2A9-8F149886E177}" srcOrd="0" destOrd="0" presId="urn:microsoft.com/office/officeart/2005/8/layout/vList3"/>
    <dgm:cxn modelId="{89EB5534-1BCF-4E76-96E8-E9D6AEB26C47}" srcId="{D312EAAB-598D-4EF0-B0C7-49D4FFCB8B46}" destId="{3CD8BC03-B63D-49D7-B668-0C3898B10146}" srcOrd="2" destOrd="0" parTransId="{E516BF28-C8E8-45CE-9325-02A755E00C25}" sibTransId="{F51AB984-2E9F-4E23-B840-4EC9AC0F9173}"/>
    <dgm:cxn modelId="{A575F2E8-D534-43A2-B48B-889AAAAB13FC}" srcId="{D312EAAB-598D-4EF0-B0C7-49D4FFCB8B46}" destId="{E06583C2-DD04-420D-A22D-071C233C8A32}" srcOrd="3" destOrd="0" parTransId="{923BA1A5-F8CA-4875-BC8B-B9C91A7F0E62}" sibTransId="{78AABFC0-CD9F-46FD-9CEC-1BF97BD33EF0}"/>
    <dgm:cxn modelId="{5EDF28D8-3440-424D-AD74-8456A1D3B272}" type="presOf" srcId="{E06583C2-DD04-420D-A22D-071C233C8A32}" destId="{26B361D9-4136-492C-AF08-E74C26D339A8}" srcOrd="0" destOrd="0" presId="urn:microsoft.com/office/officeart/2005/8/layout/vList3"/>
    <dgm:cxn modelId="{CED3542F-A45A-4F29-A86C-68E243F7A344}" srcId="{D312EAAB-598D-4EF0-B0C7-49D4FFCB8B46}" destId="{5C13C405-C20D-4635-9AF7-72C3446377A9}" srcOrd="1" destOrd="0" parTransId="{463BB9A0-9A33-471C-96C5-21A7604BA7C4}" sibTransId="{2C2ED8EC-436E-4829-B058-1C8130F4D352}"/>
    <dgm:cxn modelId="{9EAA9F6D-EC96-4786-83AE-685075984A75}" type="presOf" srcId="{69C8A9DA-B4FC-468E-9C37-E0EE683B6ECB}" destId="{D67EB980-70C4-44F1-8510-678AECB57211}" srcOrd="0" destOrd="0" presId="urn:microsoft.com/office/officeart/2005/8/layout/vList3"/>
    <dgm:cxn modelId="{2DBDEE84-A751-4D98-B0FF-8C8F9D845CCC}" type="presOf" srcId="{5C13C405-C20D-4635-9AF7-72C3446377A9}" destId="{B44DB414-A787-43B5-86A8-11DD544CFD37}" srcOrd="0" destOrd="0" presId="urn:microsoft.com/office/officeart/2005/8/layout/vList3"/>
    <dgm:cxn modelId="{DA034B6E-83EF-4A6C-8059-CBDF128C05A4}" type="presOf" srcId="{3CD8BC03-B63D-49D7-B668-0C3898B10146}" destId="{12A5ADE0-581E-4E26-88A0-7F974FB82BE8}" srcOrd="0" destOrd="0" presId="urn:microsoft.com/office/officeart/2005/8/layout/vList3"/>
    <dgm:cxn modelId="{BB4E68E9-C897-4694-AC52-11CDA066A90C}" type="presParOf" srcId="{A984BD5C-E936-4B2F-B2A9-8F149886E177}" destId="{8A57DB22-1661-48EA-A02F-8F90124899CE}" srcOrd="0" destOrd="0" presId="urn:microsoft.com/office/officeart/2005/8/layout/vList3"/>
    <dgm:cxn modelId="{E9CF746E-64E3-4068-8D8B-A99C23443C15}" type="presParOf" srcId="{8A57DB22-1661-48EA-A02F-8F90124899CE}" destId="{8D39B0A6-5134-4241-93F4-E885FB8C4F13}" srcOrd="0" destOrd="0" presId="urn:microsoft.com/office/officeart/2005/8/layout/vList3"/>
    <dgm:cxn modelId="{F5A4E528-DA77-4844-8643-6CC9AE339CED}" type="presParOf" srcId="{8A57DB22-1661-48EA-A02F-8F90124899CE}" destId="{D67EB980-70C4-44F1-8510-678AECB57211}" srcOrd="1" destOrd="0" presId="urn:microsoft.com/office/officeart/2005/8/layout/vList3"/>
    <dgm:cxn modelId="{481A859F-66B0-4DA4-91B5-0D1037E36C45}" type="presParOf" srcId="{A984BD5C-E936-4B2F-B2A9-8F149886E177}" destId="{EF7D9638-498D-4B33-A8B0-B2DD8F4C71B8}" srcOrd="1" destOrd="0" presId="urn:microsoft.com/office/officeart/2005/8/layout/vList3"/>
    <dgm:cxn modelId="{8A9949EB-4E9D-42FB-A4B9-29EFA88CD224}" type="presParOf" srcId="{A984BD5C-E936-4B2F-B2A9-8F149886E177}" destId="{1B34858C-AE7D-4D18-8130-F1D8A21965A1}" srcOrd="2" destOrd="0" presId="urn:microsoft.com/office/officeart/2005/8/layout/vList3"/>
    <dgm:cxn modelId="{A400B5F5-4BAD-4F3C-948F-0B8971C2403D}" type="presParOf" srcId="{1B34858C-AE7D-4D18-8130-F1D8A21965A1}" destId="{22C0B696-E4F7-477D-ADDD-9E8F3855C59B}" srcOrd="0" destOrd="0" presId="urn:microsoft.com/office/officeart/2005/8/layout/vList3"/>
    <dgm:cxn modelId="{58BE8B64-D4D9-42CC-8BD9-27F96F0E5FED}" type="presParOf" srcId="{1B34858C-AE7D-4D18-8130-F1D8A21965A1}" destId="{B44DB414-A787-43B5-86A8-11DD544CFD37}" srcOrd="1" destOrd="0" presId="urn:microsoft.com/office/officeart/2005/8/layout/vList3"/>
    <dgm:cxn modelId="{EEC56DE2-9C8B-4050-AD38-A11FE2EE7358}" type="presParOf" srcId="{A984BD5C-E936-4B2F-B2A9-8F149886E177}" destId="{8217FF00-7371-43DC-9E57-C7CD2E95B0C7}" srcOrd="3" destOrd="0" presId="urn:microsoft.com/office/officeart/2005/8/layout/vList3"/>
    <dgm:cxn modelId="{2CF6D0AC-9F68-4F4F-BCF2-5CA5B266FD7B}" type="presParOf" srcId="{A984BD5C-E936-4B2F-B2A9-8F149886E177}" destId="{BAA06C4F-89E9-41EF-9376-F5988D20FCD7}" srcOrd="4" destOrd="0" presId="urn:microsoft.com/office/officeart/2005/8/layout/vList3"/>
    <dgm:cxn modelId="{128D73B8-5CFD-4DDF-AC4B-1280A400C290}" type="presParOf" srcId="{BAA06C4F-89E9-41EF-9376-F5988D20FCD7}" destId="{869CEFA0-04B9-457E-B814-43ED9E5C87F4}" srcOrd="0" destOrd="0" presId="urn:microsoft.com/office/officeart/2005/8/layout/vList3"/>
    <dgm:cxn modelId="{BD92D27C-1742-4E28-965E-9B0BEFE0C032}" type="presParOf" srcId="{BAA06C4F-89E9-41EF-9376-F5988D20FCD7}" destId="{12A5ADE0-581E-4E26-88A0-7F974FB82BE8}" srcOrd="1" destOrd="0" presId="urn:microsoft.com/office/officeart/2005/8/layout/vList3"/>
    <dgm:cxn modelId="{95091B4B-A963-48D9-9533-41567D54C513}" type="presParOf" srcId="{A984BD5C-E936-4B2F-B2A9-8F149886E177}" destId="{2AC3D551-35EC-41CC-BD33-82AA53ECA5AE}" srcOrd="5" destOrd="0" presId="urn:microsoft.com/office/officeart/2005/8/layout/vList3"/>
    <dgm:cxn modelId="{D393E9A7-6A4E-4B99-83F4-674C8B858473}" type="presParOf" srcId="{A984BD5C-E936-4B2F-B2A9-8F149886E177}" destId="{A801484E-2B76-45D3-A2BF-26BCC341987D}" srcOrd="6" destOrd="0" presId="urn:microsoft.com/office/officeart/2005/8/layout/vList3"/>
    <dgm:cxn modelId="{EBC2BD89-C25F-470B-83A8-99C0BC2C2274}" type="presParOf" srcId="{A801484E-2B76-45D3-A2BF-26BCC341987D}" destId="{F85B91C3-374C-400E-8B3A-433C09F39E92}" srcOrd="0" destOrd="0" presId="urn:microsoft.com/office/officeart/2005/8/layout/vList3"/>
    <dgm:cxn modelId="{20FFD1D0-BD47-4FBD-889F-07A1FB0C5443}" type="presParOf" srcId="{A801484E-2B76-45D3-A2BF-26BCC341987D}" destId="{26B361D9-4136-492C-AF08-E74C26D339A8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56D1-2E2C-43EB-AD43-8B20798A0C77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1887-7A63-4877-AF41-25D01C4C8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бит байт"/>
          <p:cNvPicPr>
            <a:picLocks noChangeAspect="1" noChangeArrowheads="1"/>
          </p:cNvPicPr>
          <p:nvPr/>
        </p:nvPicPr>
        <p:blipFill>
          <a:blip r:embed="rId2"/>
          <a:srcRect t="23653"/>
          <a:stretch>
            <a:fillRect/>
          </a:stretch>
        </p:blipFill>
        <p:spPr bwMode="auto">
          <a:xfrm>
            <a:off x="5572132" y="642918"/>
            <a:ext cx="2643206" cy="1785926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информатика 5 сынып"/>
          <p:cNvPicPr>
            <a:picLocks noChangeAspect="1" noChangeArrowheads="1"/>
          </p:cNvPicPr>
          <p:nvPr/>
        </p:nvPicPr>
        <p:blipFill>
          <a:blip r:embed="rId3" cstate="print"/>
          <a:srcRect l="9453" t="19512" r="11770" b="34146"/>
          <a:stretch>
            <a:fillRect/>
          </a:stretch>
        </p:blipFill>
        <p:spPr bwMode="auto">
          <a:xfrm>
            <a:off x="642910" y="285728"/>
            <a:ext cx="2443931" cy="1857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00042"/>
            <a:ext cx="6215106" cy="1071570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 өлшеу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571744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электрондық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машина.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сигналдарын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Сондықтан компьютердегі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электр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сигналдары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түрінде ғана елестетуге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компьютерге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үшін, компьютердегі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әрбір белгі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(әріп немесе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цифр,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дыбыс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видео)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сигналдар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аударылуы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Сигналдың жоқ болуын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бар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1-дің 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көмегімен белгілеу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қабылданған.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нформатика 5 сынып"/>
          <p:cNvPicPr>
            <a:picLocks noChangeAspect="1" noChangeArrowheads="1"/>
          </p:cNvPicPr>
          <p:nvPr/>
        </p:nvPicPr>
        <p:blipFill>
          <a:blip r:embed="rId2" cstate="print"/>
          <a:srcRect l="9453" t="19512" r="11770" b="34146"/>
          <a:stretch>
            <a:fillRect/>
          </a:stretch>
        </p:blipFill>
        <p:spPr bwMode="auto">
          <a:xfrm>
            <a:off x="7504718" y="642918"/>
            <a:ext cx="1127968" cy="857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285728"/>
            <a:ext cx="3286148" cy="214314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 өлшеу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Мұнда «нөл»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бит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Бит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сияқты екі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мәннің бірін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ғана қабылдай алады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өлшеудің ең кішкене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бірлігі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өлшеудің келесі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бірлігі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байт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Мұнда «нөл» мен «бір» бит деп аталады. Бит 0 немесе 1 сияқты екі мәннің бірін"/>
          <p:cNvPicPr>
            <a:picLocks noChangeAspect="1" noChangeArrowheads="1"/>
          </p:cNvPicPr>
          <p:nvPr/>
        </p:nvPicPr>
        <p:blipFill>
          <a:blip r:embed="rId3"/>
          <a:srcRect l="12097" t="25862" r="15582" b="19180"/>
          <a:stretch>
            <a:fillRect/>
          </a:stretch>
        </p:blipFill>
        <p:spPr bwMode="auto">
          <a:xfrm>
            <a:off x="1571604" y="3071810"/>
            <a:ext cx="615518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нформатика 5 сынып"/>
          <p:cNvPicPr>
            <a:picLocks noChangeAspect="1" noChangeArrowheads="1"/>
          </p:cNvPicPr>
          <p:nvPr/>
        </p:nvPicPr>
        <p:blipFill>
          <a:blip r:embed="rId2" cstate="print"/>
          <a:srcRect l="9453" t="19512" r="11770" b="34146"/>
          <a:stretch>
            <a:fillRect/>
          </a:stretch>
        </p:blipFill>
        <p:spPr bwMode="auto">
          <a:xfrm>
            <a:off x="7504718" y="642918"/>
            <a:ext cx="1127968" cy="857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285728"/>
            <a:ext cx="3286148" cy="214314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  өлшеу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42918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«Ақпарат» сөзін байтпен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есептейді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мұндағы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байт 8 битке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Әдетте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байттың көмегімен бір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символ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кодталады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Символ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цифр,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белгісі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26250" t="35834" r="28281" b="26666"/>
          <a:stretch>
            <a:fillRect/>
          </a:stretch>
        </p:blipFill>
        <p:spPr bwMode="auto">
          <a:xfrm>
            <a:off x="357158" y="2571743"/>
            <a:ext cx="8293158" cy="38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нформатика 5 сынып"/>
          <p:cNvPicPr>
            <a:picLocks noChangeAspect="1" noChangeArrowheads="1"/>
          </p:cNvPicPr>
          <p:nvPr/>
        </p:nvPicPr>
        <p:blipFill>
          <a:blip r:embed="rId2" cstate="print"/>
          <a:srcRect l="9453" t="19512" r="11770" b="34146"/>
          <a:stretch>
            <a:fillRect/>
          </a:stretch>
        </p:blipFill>
        <p:spPr bwMode="auto">
          <a:xfrm>
            <a:off x="7504718" y="642918"/>
            <a:ext cx="1127968" cy="857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285728"/>
            <a:ext cx="3286148" cy="214314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  өлшеу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18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ақпараттың өлшем бірлігі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байт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Өмірде үлкен көлемді ақпаратпен жұмыс істеуге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Сондықтан ақпаратты өлшеудің ірі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бірліктері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928934"/>
            <a:ext cx="7500990" cy="3286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Килобайт (Кб) = 1024 байт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Мегабайт (Мб) = 1024 Кб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Гегабайт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(Гб) = 1024 Мб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Терабайт (Тб) = 1024 Гб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785794"/>
            <a:ext cx="764386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Кіші өлшемнен ірі өлшемге көшу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информатика 5 сынып"/>
          <p:cNvPicPr>
            <a:picLocks noChangeAspect="1" noChangeArrowheads="1"/>
          </p:cNvPicPr>
          <p:nvPr/>
        </p:nvPicPr>
        <p:blipFill>
          <a:blip r:embed="rId2" cstate="print"/>
          <a:srcRect l="9453" t="19512" r="11770" b="34146"/>
          <a:stretch>
            <a:fillRect/>
          </a:stretch>
        </p:blipFill>
        <p:spPr bwMode="auto">
          <a:xfrm>
            <a:off x="7572396" y="357166"/>
            <a:ext cx="1221965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232" y="142852"/>
            <a:ext cx="2571768" cy="142876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  өлшеу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18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бит байт"/>
          <p:cNvPicPr>
            <a:picLocks noChangeAspect="1" noChangeArrowheads="1"/>
          </p:cNvPicPr>
          <p:nvPr/>
        </p:nvPicPr>
        <p:blipFill>
          <a:blip r:embed="rId3"/>
          <a:srcRect t="23750" b="27500"/>
          <a:stretch>
            <a:fillRect/>
          </a:stretch>
        </p:blipFill>
        <p:spPr bwMode="auto">
          <a:xfrm>
            <a:off x="214282" y="1571612"/>
            <a:ext cx="8143932" cy="29776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4500570"/>
            <a:ext cx="7646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Ірі өлшемнен кіші өлшемге  көшу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Картинки по запросу бит байт"/>
          <p:cNvPicPr>
            <a:picLocks noChangeAspect="1" noChangeArrowheads="1"/>
          </p:cNvPicPr>
          <p:nvPr/>
        </p:nvPicPr>
        <p:blipFill>
          <a:blip r:embed="rId3"/>
          <a:srcRect t="82501" r="8125"/>
          <a:stretch>
            <a:fillRect/>
          </a:stretch>
        </p:blipFill>
        <p:spPr bwMode="auto">
          <a:xfrm>
            <a:off x="857224" y="8929726"/>
            <a:ext cx="7000924" cy="10000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528638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Мысалы: 725 байт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=725*8=5800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бит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725 байт =725/1024= 0,7 Килобайт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нформатика 5 сынып"/>
          <p:cNvPicPr>
            <a:picLocks noChangeAspect="1" noChangeArrowheads="1"/>
          </p:cNvPicPr>
          <p:nvPr/>
        </p:nvPicPr>
        <p:blipFill>
          <a:blip r:embed="rId2" cstate="print"/>
          <a:srcRect l="9453" t="19512" r="11770" b="34146"/>
          <a:stretch>
            <a:fillRect/>
          </a:stretch>
        </p:blipFill>
        <p:spPr bwMode="auto">
          <a:xfrm>
            <a:off x="7572396" y="357166"/>
            <a:ext cx="1221965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232" y="142852"/>
            <a:ext cx="2571768" cy="142876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  өлшеу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18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-500098" y="214290"/>
          <a:ext cx="764386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нформатика 5 сынып"/>
          <p:cNvPicPr>
            <a:picLocks noChangeAspect="1" noChangeArrowheads="1"/>
          </p:cNvPicPr>
          <p:nvPr/>
        </p:nvPicPr>
        <p:blipFill>
          <a:blip r:embed="rId2" cstate="print"/>
          <a:srcRect l="9453" t="19512" r="11770" b="34146"/>
          <a:stretch>
            <a:fillRect/>
          </a:stretch>
        </p:blipFill>
        <p:spPr bwMode="auto">
          <a:xfrm>
            <a:off x="7572396" y="357166"/>
            <a:ext cx="1221965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232" y="142852"/>
            <a:ext cx="2571768" cy="142876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  өлшеу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18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технологиялар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 көлемді ақпаратты тасымалдауға мүмкіндік береді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Интернет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желісі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Ақпаратты жеткізу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жылдамдығы дегеніміз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уақыт бірлігінде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жөнелтілетін ақпарат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саны.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Мұндай жылдамдық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бит/с, байт/с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т.с.с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өлшенеді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 l="25781" t="28333" r="27343" b="20000"/>
          <a:stretch>
            <a:fillRect/>
          </a:stretch>
        </p:blipFill>
        <p:spPr bwMode="auto">
          <a:xfrm>
            <a:off x="1142976" y="2428868"/>
            <a:ext cx="657229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нформатика 5 сынып"/>
          <p:cNvPicPr>
            <a:picLocks noChangeAspect="1" noChangeArrowheads="1"/>
          </p:cNvPicPr>
          <p:nvPr/>
        </p:nvPicPr>
        <p:blipFill>
          <a:blip r:embed="rId3" cstate="print"/>
          <a:srcRect l="9453" t="19512" r="11770" b="34146"/>
          <a:stretch>
            <a:fillRect/>
          </a:stretch>
        </p:blipFill>
        <p:spPr bwMode="auto">
          <a:xfrm>
            <a:off x="7572396" y="357166"/>
            <a:ext cx="1221965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232" y="142852"/>
            <a:ext cx="2571768" cy="142876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  өлшеу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18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42910" y="3214686"/>
          <a:ext cx="7678737" cy="1033463"/>
        </p:xfrm>
        <a:graphic>
          <a:graphicData uri="http://schemas.openxmlformats.org/presentationml/2006/ole">
            <p:oleObj spid="_x0000_s22530" name="Формула" r:id="rId4" imgW="2374900" imgH="39370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142976" y="4714884"/>
          <a:ext cx="6270625" cy="1060450"/>
        </p:xfrm>
        <a:graphic>
          <a:graphicData uri="http://schemas.openxmlformats.org/presentationml/2006/ole">
            <p:oleObj spid="_x0000_s22531" name="Формула" r:id="rId5" imgW="1866900" imgH="4191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1000108"/>
            <a:ext cx="87183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Мысалы: Жылдамдығы 128 000 бит/сек 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модем көлемі  250 Кбайт ақпаратты  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қанша  уақытта  жеткізеді?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312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Формула</vt:lpstr>
      <vt:lpstr>Ақпаратты өлшеу </vt:lpstr>
      <vt:lpstr>Ақпаратты өлшеу </vt:lpstr>
      <vt:lpstr>Ақпаратты  өлшеу </vt:lpstr>
      <vt:lpstr>Ақпаратты  өлшеу </vt:lpstr>
      <vt:lpstr>Ақпаратты  өлшеу </vt:lpstr>
      <vt:lpstr>Ақпаратты  өлшеу </vt:lpstr>
      <vt:lpstr>Ақпаратты  өлшеу </vt:lpstr>
      <vt:lpstr>Ақпаратты  өлшеу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және ақпарат</dc:title>
  <dc:creator>User</dc:creator>
  <cp:lastModifiedBy>User</cp:lastModifiedBy>
  <cp:revision>17</cp:revision>
  <dcterms:created xsi:type="dcterms:W3CDTF">2016-11-19T07:06:40Z</dcterms:created>
  <dcterms:modified xsi:type="dcterms:W3CDTF">2016-11-19T09:54:23Z</dcterms:modified>
</cp:coreProperties>
</file>