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2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9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6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1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9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2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2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E77B9-E9F0-4A49-A456-C3B444C12898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9897-A481-4B6E-A665-B02E3D17D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6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uthorstream.s3.amazonaws.com/content/2624176_635804234950837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жанна\2017-04-15 08-52-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947"/>
            <a:ext cx="633670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-45937" y="1628800"/>
            <a:ext cx="82277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уроке казахского языка в 4х классах (учитель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жулбаева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ж.т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.)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изучении темы</a:t>
            </a:r>
            <a:endParaRPr lang="kk-KZ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«Мен қуыршақ театрына</a:t>
            </a:r>
          </a:p>
          <a:p>
            <a:pPr algn="ctr"/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Барамын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Учащиеся показали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свои авторские спектакли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жанна\1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08424"/>
            <a:ext cx="4680520" cy="263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User\Desktop\4а класс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4"/>
          <a:stretch/>
        </p:blipFill>
        <p:spPr bwMode="auto">
          <a:xfrm>
            <a:off x="4572000" y="3146565"/>
            <a:ext cx="4572000" cy="2370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34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uthorstream.s3.amazonaws.com/content/2624176_635804234950837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жанна\2017-04-15 10-05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60"/>
            <a:ext cx="7200800" cy="370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187624" y="1892295"/>
            <a:ext cx="5930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Ребята были в роли режиссёра, актёра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Сами </a:t>
            </a:r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изготовили </a:t>
            </a:r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кукол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C:\Users\User\Desktop\жанна\2017-04-15 10-52-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89"/>
          <a:stretch/>
        </p:blipFill>
        <p:spPr bwMode="auto">
          <a:xfrm>
            <a:off x="4932040" y="2714148"/>
            <a:ext cx="3240360" cy="1721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User\Desktop\жанна\20170415_100225_2_bestsho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7"/>
          <a:stretch/>
        </p:blipFill>
        <p:spPr bwMode="auto">
          <a:xfrm>
            <a:off x="395535" y="3861048"/>
            <a:ext cx="4176465" cy="2151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008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38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2017-04-15T08:25:53Z</dcterms:created>
  <dcterms:modified xsi:type="dcterms:W3CDTF">2017-04-17T06:22:02Z</dcterms:modified>
</cp:coreProperties>
</file>