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0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92855-9853-4E72-9398-82BCE0DEE5A3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C750F-11D1-4A9C-A25C-F99E71F40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F54C-DA1A-4844-8EBC-A4FB4003A2C4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7784-E905-47D6-AF37-13FE3781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F54C-DA1A-4844-8EBC-A4FB4003A2C4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7784-E905-47D6-AF37-13FE3781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F54C-DA1A-4844-8EBC-A4FB4003A2C4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7784-E905-47D6-AF37-13FE3781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F54C-DA1A-4844-8EBC-A4FB4003A2C4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7784-E905-47D6-AF37-13FE3781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F54C-DA1A-4844-8EBC-A4FB4003A2C4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7784-E905-47D6-AF37-13FE3781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F54C-DA1A-4844-8EBC-A4FB4003A2C4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7784-E905-47D6-AF37-13FE3781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F54C-DA1A-4844-8EBC-A4FB4003A2C4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7784-E905-47D6-AF37-13FE3781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F54C-DA1A-4844-8EBC-A4FB4003A2C4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7784-E905-47D6-AF37-13FE3781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F54C-DA1A-4844-8EBC-A4FB4003A2C4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7784-E905-47D6-AF37-13FE3781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F54C-DA1A-4844-8EBC-A4FB4003A2C4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7784-E905-47D6-AF37-13FE3781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F54C-DA1A-4844-8EBC-A4FB4003A2C4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7784-E905-47D6-AF37-13FE3781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F54C-DA1A-4844-8EBC-A4FB4003A2C4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7784-E905-47D6-AF37-13FE37811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wm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08685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848872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kk-KZ" sz="3200" b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Ақпаратқа қолданылатын амалдар</a:t>
            </a:r>
            <a:endParaRPr lang="ru-RU" sz="3200" b="1" dirty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467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76" name="Picture 16" descr="http://www.parilka.by/var/upload/image/kamni/gabrodioba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9734">
            <a:off x="399644" y="1734613"/>
            <a:ext cx="2000264" cy="1157120"/>
          </a:xfrm>
          <a:prstGeom prst="rect">
            <a:avLst/>
          </a:prstGeom>
          <a:noFill/>
        </p:spPr>
      </p:pic>
      <p:pic>
        <p:nvPicPr>
          <p:cNvPr id="15378" name="Picture 18" descr="http://img-fotki.yandex.ru/get/4527/136487634.af/0_731ec_505725ba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69562">
            <a:off x="213827" y="3071322"/>
            <a:ext cx="1705925" cy="1705925"/>
          </a:xfrm>
          <a:prstGeom prst="rect">
            <a:avLst/>
          </a:prstGeom>
          <a:noFill/>
        </p:spPr>
      </p:pic>
      <p:pic>
        <p:nvPicPr>
          <p:cNvPr id="25" name="Picture 4" descr="j02326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3571876"/>
            <a:ext cx="996089" cy="187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 descr="j043036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714884"/>
            <a:ext cx="1714512" cy="16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0" descr="http://cs10744.vk.me/u578170/-1/x_5bf383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67788">
            <a:off x="870590" y="5068915"/>
            <a:ext cx="1832608" cy="1222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92" name="AutoShape 32" descr="https://i.ytimg.com/vi/BEHDHDVCBFo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4" name="AutoShape 34" descr="https://i.ytimg.com/vi/BEHDHDVCBFo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96" name="Picture 36" descr="Blu-Ray Dis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5072074"/>
            <a:ext cx="1643074" cy="1314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98" name="Picture 38" descr="http://vizivik.ru/wp-content/uploads/2014/01/usb-flas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3143248"/>
            <a:ext cx="1931021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402" name="Picture 42" descr="http://go1.imgsmail.ru/imgpreview?key=66d0549284855b10&amp;mb=imgdb_preview_19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1500174"/>
            <a:ext cx="2714644" cy="2223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404" name="Picture 44" descr="http://08.od.ua/data/category/tetradi/tetrad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22265" y="5357826"/>
            <a:ext cx="1647945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406" name="AutoShape 46" descr="https://i.ytimg.com/vi/RwnCEx-Y4CI/m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08" name="AutoShape 48" descr="https://i.ytimg.com/vi/RwnCEx-Y4CI/m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409" name="Picture 4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3702" y="1785926"/>
            <a:ext cx="2088632" cy="1447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411" name="Picture 5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00562" y="3643314"/>
            <a:ext cx="1571636" cy="1590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08685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848872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kk-KZ" sz="3200" b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Ақпаратты сақтау</a:t>
            </a:r>
            <a:endParaRPr lang="ru-RU" sz="3200" b="1" dirty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467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76" name="Picture 16" descr="http://www.parilka.by/var/upload/image/kamni/gabrodioba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9734">
            <a:off x="113923" y="4663572"/>
            <a:ext cx="2000264" cy="1157120"/>
          </a:xfrm>
          <a:prstGeom prst="rect">
            <a:avLst/>
          </a:prstGeom>
          <a:noFill/>
        </p:spPr>
      </p:pic>
      <p:pic>
        <p:nvPicPr>
          <p:cNvPr id="15390" name="Picture 30" descr="http://cs10744.vk.me/u578170/-1/x_5bf383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67788">
            <a:off x="4680301" y="5126282"/>
            <a:ext cx="2108194" cy="1406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8" name="Picture 18" descr="http://img-fotki.yandex.ru/get/4527/136487634.af/0_731ec_505725ba_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69562">
            <a:off x="2071182" y="4428644"/>
            <a:ext cx="1705925" cy="1705925"/>
          </a:xfrm>
          <a:prstGeom prst="rect">
            <a:avLst/>
          </a:prstGeom>
          <a:noFill/>
        </p:spPr>
      </p:pic>
      <p:sp>
        <p:nvSpPr>
          <p:cNvPr id="15392" name="AutoShape 32" descr="https://i.ytimg.com/vi/BEHDHDVCBFo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4" name="AutoShape 34" descr="https://i.ytimg.com/vi/BEHDHDVCBFo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98" name="Picture 38" descr="http://vizivik.ru/wp-content/uploads/2014/01/usb-fla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643314"/>
            <a:ext cx="1931021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406" name="AutoShape 46" descr="https://i.ytimg.com/vi/RwnCEx-Y4CI/m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08" name="AutoShape 48" descr="https://i.ytimg.com/vi/RwnCEx-Y4CI/m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720" y="1500174"/>
            <a:ext cx="81643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Ақпаратты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қайта-қайта пайдалану және оны тасымалдау үшін ақпаратты сақтаудың маңызы зор. Ақпаратты сақтау  үшін адамдар жадыны немесе сыртқы тасығыштарды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анады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Ертеде тастар мен папирус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пайдаланылды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 Қазіргі ақпарат қағаз бен электрондық тасығыштарда – дискілер мен флешкаларда сақталады.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www.rusdigi.org/wp-content/uploads/2013/11/bymaga-300x2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3929066"/>
            <a:ext cx="1785918" cy="1273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stoksovet.ru/Images/disk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5143512"/>
            <a:ext cx="1417853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08685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848872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kk-KZ" sz="3200" b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Ақпаратты жөнелту</a:t>
            </a:r>
            <a:endParaRPr lang="ru-RU" sz="3200" b="1" dirty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467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92" name="AutoShape 32" descr="https://i.ytimg.com/vi/BEHDHDVCBFo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4" name="AutoShape 34" descr="https://i.ytimg.com/vi/BEHDHDVCBFo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06" name="AutoShape 46" descr="https://i.ytimg.com/vi/RwnCEx-Y4CI/m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08" name="AutoShape 48" descr="https://i.ytimg.com/vi/RwnCEx-Y4CI/m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071934" y="1643050"/>
            <a:ext cx="444961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Ақпаратты жөнелту: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Адамдар ақпаратты бірін-біріне тұрақты жеткізіп отырады. Мысалы, басқа адаммен сөйлескен кезде. Ақпаратты алыс қашықтыққа жеткізу үшін адамдар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әртүрлі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құралдар ойлап шығарған. Оларға телеграфты, телефонды,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Интернетті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және басқаларды да жатқызуға болады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Ақпаратты жеткізу құрылғысы: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Ақпаратты жөнелту үшін қолданылатын құрылғыларды </a:t>
            </a:r>
            <a:r>
              <a:rPr lang="kk-KZ" sz="1400" i="1" dirty="0">
                <a:latin typeface="Times New Roman" pitchFamily="18" charset="0"/>
                <a:cs typeface="Times New Roman" pitchFamily="18" charset="0"/>
              </a:rPr>
              <a:t>ақпаратты жеткізу арнасы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деп атайды. Егер арна нашар болса ақпараттың жеткізілу сапасы нашар, толық болмайды.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Ақпаратты жеткізу үшін міндетті түрде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ақпарат көзі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және оны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қабылдаушы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болады.  Ақпарат көзі ақпаратты жөнелтеді, ал қабылдаушы – оны қабылдайды. Мысалы, сабақты түсіндіруші мұғалім - ақпарат көзі де, оқушылар - оны қабылдаушы.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https://g-a.d-cd.net/e7g5dc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g-a.d-cd.net/e7g5dc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g-a.d-cd.net/e7g5dc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g-a.d-cd.net/e7g5dc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g-a.d-cd.net/e7g5dc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45444">
            <a:off x="308883" y="1643050"/>
            <a:ext cx="1548473" cy="115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5" name="AutoShape 15" descr="https://cont.ws/uploads/pic/2015/9/%D0%A2%D0%B5%D0%BB%D0%B5%D0%B3%D1%80%D0%B0%D1%84%20%D0%A8%D0%B8%D0%BB%D0%BB%D0%B8%D0%BD%D0%B3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785926"/>
            <a:ext cx="1683350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0" name="Picture 20" descr="http://kurskcity.ru/media/uploads/newsimage/2016/03/24/123882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71942"/>
            <a:ext cx="3357586" cy="2344358"/>
          </a:xfrm>
          <a:prstGeom prst="rect">
            <a:avLst/>
          </a:prstGeom>
          <a:noFill/>
        </p:spPr>
      </p:pic>
      <p:pic>
        <p:nvPicPr>
          <p:cNvPr id="20502" name="Picture 22" descr="http://realybiz.ru/wp-content/uploads/2016/06/%D0%BE%D1%82%D0%BA%D1%80%D1%8B%D1%82%D0%B8%D0%B5-%D0%B8%D0%BD%D1%82%D0%B5%D1%80%D0%BD%D0%B5%D1%82-%D0%BA%D0%BE%D0%BC%D0%BF%D0%B0%D0%BD%D0%B8%D0%B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928934"/>
            <a:ext cx="2653055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08685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848872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kk-KZ" sz="3200" b="1" dirty="0" smtClean="0"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Ақпаратты өңдеу</a:t>
            </a:r>
            <a:endParaRPr lang="ru-RU" sz="3200" b="1" dirty="0"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467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92" name="AutoShape 32" descr="https://i.ytimg.com/vi/BEHDHDVCBFo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4" name="AutoShape 34" descr="https://i.ytimg.com/vi/BEHDHDVCBFo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06" name="AutoShape 46" descr="https://i.ytimg.com/vi/RwnCEx-Y4CI/m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08" name="AutoShape 48" descr="https://i.ytimg.com/vi/RwnCEx-Y4CI/m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ttps://g-a.d-cd.net/e7g5dc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g-a.d-cd.net/e7g5dc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g-a.d-cd.net/e7g5dc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g-a.d-cd.net/e7g5dc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g-a.d-cd.net/e7g5dc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5" name="AutoShape 15" descr="https://cont.ws/uploads/pic/2015/9/%D0%A2%D0%B5%D0%BB%D0%B5%D0%B3%D1%80%D0%B0%D1%84%20%D0%A8%D0%B8%D0%BB%D0%BB%D0%B8%D0%BD%D0%B3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4143380"/>
            <a:ext cx="82867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Ақпаратты өңдеу: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Ақпараттың кез келген өзгеруі оның өңделуі деп аталады. Мысалы, есепті шығарудың өзі – бұрын белгілі есептен жаңа ақпарат алу. Ондай ақпаратты адам логикалық ойлау немесе математикалық есептеулер арқалы алады.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Басқа мысал ретінде ақпаратты бейнелеу түрінің өзгеруін қарастыруға болады. Мысалы, мәтіннің бір тілден екінші тілге өзгеруі және т.б.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Ақпаратты өңдеу оның бастапқы түрден басқа түрге айналуын немесе ақпарат мазмұнының өзгеруін білдіреді. Ақпаратты өз қажетіне пайдалану өңдеу нәтижесін береді.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3636" y="300037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70C0"/>
                </a:solidFill>
              </a:rPr>
              <a:t>Информатика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2132" y="250030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</a:rPr>
              <a:t>Информатика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2066" y="1785926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solidFill>
                  <a:srgbClr val="7030A0"/>
                </a:solidFill>
              </a:rPr>
              <a:t>Информатика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динозаври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565896" cy="1643074"/>
          </a:xfrm>
          <a:prstGeom prst="rect">
            <a:avLst/>
          </a:prstGeom>
          <a:noFill/>
        </p:spPr>
      </p:pic>
      <p:pic>
        <p:nvPicPr>
          <p:cNvPr id="5121" name="Picture 1" descr="dinozavrik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571744"/>
            <a:ext cx="2500330" cy="160108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858016" y="342900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rgbClr val="00B050"/>
                </a:solidFill>
              </a:rPr>
              <a:t>Информатика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00958" y="3786190"/>
            <a:ext cx="128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 smtClean="0">
                <a:solidFill>
                  <a:schemeClr val="accent2">
                    <a:lumMod val="75000"/>
                  </a:schemeClr>
                </a:solidFill>
              </a:rPr>
              <a:t>Информатика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187</Words>
  <Application>Microsoft Office PowerPoint</Application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2016-11-19T12:04:52Z</dcterms:created>
  <dcterms:modified xsi:type="dcterms:W3CDTF">2016-11-19T18:11:17Z</dcterms:modified>
</cp:coreProperties>
</file>