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13630"/>
            <a:ext cx="2016224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4" name="Прямоугольник 3"/>
          <p:cNvSpPr/>
          <p:nvPr/>
        </p:nvSpPr>
        <p:spPr>
          <a:xfrm>
            <a:off x="2987824" y="116632"/>
            <a:ext cx="5940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kk-KZ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b="1" i="1" dirty="0" smtClean="0">
                <a:solidFill>
                  <a:srgbClr val="0C0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«Оқыту мен оқудағы жаңа </a:t>
            </a:r>
            <a:r>
              <a:rPr lang="kk-KZ" b="1" i="1" smtClean="0">
                <a:solidFill>
                  <a:srgbClr val="0C0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әдіс-тәсілдерді қолдану </a:t>
            </a:r>
            <a:r>
              <a:rPr lang="kk-KZ" b="1" i="1" dirty="0" smtClean="0">
                <a:solidFill>
                  <a:srgbClr val="0C0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білім сапасын арттыру»</a:t>
            </a:r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 rot="20893040">
            <a:off x="6111752" y="1017004"/>
            <a:ext cx="2421040" cy="17566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02306">
            <a:off x="3127833" y="1366085"/>
            <a:ext cx="2240881" cy="18140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2"/>
          <p:cNvPicPr>
            <a:picLocks noChangeAspect="1" noChangeArrowheads="1"/>
          </p:cNvPicPr>
          <p:nvPr/>
        </p:nvPicPr>
        <p:blipFill rotWithShape="1">
          <a:blip r:embed="rId5" cstate="print">
            <a:extLst/>
          </a:blip>
          <a:srcRect l="15747"/>
          <a:stretch/>
        </p:blipFill>
        <p:spPr bwMode="auto">
          <a:xfrm rot="20941707">
            <a:off x="551203" y="4150525"/>
            <a:ext cx="2465116" cy="18725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1778">
            <a:off x="3482407" y="3741335"/>
            <a:ext cx="2464733" cy="17623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2" descr="F:\104CANON\IMG_1002.JPG"/>
          <p:cNvPicPr>
            <a:picLocks noChangeAspect="1" noChangeArrowheads="1"/>
          </p:cNvPicPr>
          <p:nvPr/>
        </p:nvPicPr>
        <p:blipFill>
          <a:blip r:embed="rId7" cstate="print">
            <a:extLst/>
          </a:blip>
          <a:srcRect/>
          <a:stretch>
            <a:fillRect/>
          </a:stretch>
        </p:blipFill>
        <p:spPr bwMode="auto">
          <a:xfrm rot="21039736">
            <a:off x="6666005" y="3392298"/>
            <a:ext cx="2133133" cy="1762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053246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</TotalTime>
  <Words>13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Справедливость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2013-11-30T05:37:16Z</dcterms:created>
  <dcterms:modified xsi:type="dcterms:W3CDTF">2013-11-30T06:06:45Z</dcterms:modified>
</cp:coreProperties>
</file>