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4" y="332656"/>
            <a:ext cx="87845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М.Жұмабаев атындағы №39 гимназияның жас мамандарымен «Оқыту мен оқудағы жаңа әдіс-тәсілдер» тақырыбына  шеберлік сабағын </a:t>
            </a:r>
            <a:r>
              <a:rPr lang="kk-KZ" sz="2400" b="1" i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өткіздік. </a:t>
            </a:r>
            <a:r>
              <a:rPr lang="kk-KZ" sz="2400" b="1" i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Әріптестеріме 3 айлық курс туралы  ақпар бере отырып қызығушылық тудырған сұрақтарына жауап </a:t>
            </a:r>
            <a:r>
              <a:rPr lang="kk-KZ" sz="2400" b="1" i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бердік. </a:t>
            </a:r>
            <a:r>
              <a:rPr lang="kk-KZ" sz="2400" b="1" i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Өздерінің болашақта осы жаңа әдіс-тәсілдерді пайдаланатындарын  айтып алғыстарын білдірді</a:t>
            </a:r>
            <a:r>
              <a:rPr lang="kk-KZ" sz="2400" b="1" i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i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3609020"/>
            <a:ext cx="227647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2"/>
            <a:ext cx="2276475" cy="1836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09020"/>
            <a:ext cx="2276475" cy="190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8961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</TotalTime>
  <Words>43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2013-11-30T06:02:37Z</dcterms:created>
  <dcterms:modified xsi:type="dcterms:W3CDTF">2013-11-30T06:27:34Z</dcterms:modified>
</cp:coreProperties>
</file>