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842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3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796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797" name="Rectangle 1597"/>
          <p:cNvSpPr>
            <a:spLocks noChangeArrowheads="1"/>
          </p:cNvSpPr>
          <p:nvPr/>
        </p:nvSpPr>
        <p:spPr bwMode="gray">
          <a:xfrm>
            <a:off x="7158038" y="1270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792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793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794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795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22" name="Rectangle 1622"/>
          <p:cNvSpPr>
            <a:spLocks noChangeArrowheads="1"/>
          </p:cNvSpPr>
          <p:nvPr/>
        </p:nvSpPr>
        <p:spPr bwMode="gray">
          <a:xfrm>
            <a:off x="7339013" y="52388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23" name="Rectangle 1623"/>
          <p:cNvSpPr>
            <a:spLocks noChangeArrowheads="1"/>
          </p:cNvSpPr>
          <p:nvPr/>
        </p:nvSpPr>
        <p:spPr bwMode="gray">
          <a:xfrm>
            <a:off x="8366125" y="20638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24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13" name="Text Box 1613"/>
          <p:cNvSpPr txBox="1">
            <a:spLocks noChangeArrowheads="1"/>
          </p:cNvSpPr>
          <p:nvPr/>
        </p:nvSpPr>
        <p:spPr bwMode="gray">
          <a:xfrm>
            <a:off x="76200" y="6477000"/>
            <a:ext cx="16081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sz="1000" b="1">
                <a:solidFill>
                  <a:srgbClr val="F8F8F8"/>
                </a:solidFill>
              </a:rPr>
              <a:t>www.themegallery.com</a:t>
            </a:r>
          </a:p>
        </p:txBody>
      </p:sp>
      <p:sp>
        <p:nvSpPr>
          <p:cNvPr id="436812" name="Text Box 1612"/>
          <p:cNvSpPr txBox="1">
            <a:spLocks noChangeArrowheads="1"/>
          </p:cNvSpPr>
          <p:nvPr/>
        </p:nvSpPr>
        <p:spPr bwMode="gray">
          <a:xfrm>
            <a:off x="276225" y="6007100"/>
            <a:ext cx="1169988" cy="4572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436843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44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45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1314450"/>
            <a:ext cx="51054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762250"/>
            <a:ext cx="5151438" cy="75723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36850" name="Rectangle 165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436849" name="Rectangle 1649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436851" name="Rectangle 165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fld id="{B11549BD-C3C0-41B9-A661-23216079685C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3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3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6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6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6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6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6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6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6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6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6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6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4368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4367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436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4367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77" dur="500" fill="hold"/>
                                        <p:tgtEl>
                                          <p:spTgt spid="4367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79" dur="500" fill="hold"/>
                                        <p:tgtEl>
                                          <p:spTgt spid="4367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4367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4368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4368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87" dur="500" fill="hold"/>
                                        <p:tgtEl>
                                          <p:spTgt spid="4368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900"/>
                            </p:stCondLst>
                            <p:childTnLst>
                              <p:par>
                                <p:cTn id="8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4368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4368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94" dur="500" fill="hold"/>
                                        <p:tgtEl>
                                          <p:spTgt spid="4368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4368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3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44 0.26526 C 0.15434 0.26017 0.07587 0.23011 0.04201 0.19056 C 0.00816 0.15101 -0.01441 0.06198 -0.02934 0.02821 " pathEditMode="relative" rAng="0" ptsTypes="faf">
                                      <p:cBhvr>
                                        <p:cTn id="103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842" grpId="0" animBg="1"/>
      <p:bldP spid="436842" grpId="1" animBg="1"/>
      <p:bldP spid="436834" grpId="0" animBg="1"/>
      <p:bldP spid="436834" grpId="1" animBg="1"/>
      <p:bldP spid="436796" grpId="0" animBg="1"/>
      <p:bldP spid="436796" grpId="1" animBg="1"/>
      <p:bldP spid="436797" grpId="0" animBg="1"/>
      <p:bldP spid="436797" grpId="1" animBg="1"/>
      <p:bldP spid="436792" grpId="0" animBg="1"/>
      <p:bldP spid="436792" grpId="1" animBg="1"/>
      <p:bldP spid="436793" grpId="0" animBg="1"/>
      <p:bldP spid="436793" grpId="1" animBg="1"/>
      <p:bldP spid="436794" grpId="0" animBg="1"/>
      <p:bldP spid="436794" grpId="1" animBg="1"/>
      <p:bldP spid="436795" grpId="0" animBg="1"/>
      <p:bldP spid="436795" grpId="1" animBg="1"/>
      <p:bldP spid="436822" grpId="0" animBg="1"/>
      <p:bldP spid="436822" grpId="1" animBg="1"/>
      <p:bldP spid="436823" grpId="0" animBg="1"/>
      <p:bldP spid="436823" grpId="1" animBg="1"/>
      <p:bldP spid="436824" grpId="0" animBg="1"/>
      <p:bldP spid="436824" grpId="1" animBg="1"/>
      <p:bldP spid="436843" grpId="0" animBg="1"/>
      <p:bldP spid="436843" grpId="1" animBg="1"/>
      <p:bldP spid="436844" grpId="0" animBg="1"/>
      <p:bldP spid="436844" grpId="1" animBg="1"/>
      <p:bldP spid="436845" grpId="0" animBg="1"/>
      <p:bldP spid="436845" grpId="1" animBg="1"/>
      <p:bldP spid="436847" grpId="0"/>
      <p:bldP spid="436847" grpId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F8B76-1610-4BD6-AEA7-AD8BCBF79F82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C7ADA-163E-47B9-869C-7DCE01D97116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77913" y="661670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38825" y="6616700"/>
            <a:ext cx="2895600" cy="2413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87825" y="6616700"/>
            <a:ext cx="661988" cy="241300"/>
          </a:xfrm>
        </p:spPr>
        <p:txBody>
          <a:bodyPr/>
          <a:lstStyle>
            <a:lvl1pPr>
              <a:defRPr/>
            </a:lvl1pPr>
          </a:lstStyle>
          <a:p>
            <a:fld id="{1B88756A-F359-4E1E-A580-2D832EBDFC89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1C229-AE8C-4B9D-A5FC-05DF58B2069D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F7295-23A5-41D0-B2AC-9A50769E0340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5805D-65CD-47EE-A182-A621541B6177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6B19A-2E40-47AC-930D-0C7BDA466084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BC73E-A834-436B-A15E-C83889262651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06BA6-1539-4068-A7CA-5530B1CC5A7E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6E5C0-C416-48B3-A9B8-7DA06386196D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30311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05B5E-1CBA-4981-B5E8-01D1A04BC13A}" type="slidenum">
              <a:rPr lang="en-US">
                <a:solidFill>
                  <a:srgbClr val="30311D"/>
                </a:solidFill>
              </a:rPr>
              <a:pPr/>
              <a:t>‹#›</a:t>
            </a:fld>
            <a:endParaRPr lang="en-US">
              <a:solidFill>
                <a:srgbClr val="30311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0989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61670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0311D"/>
              </a:solidFill>
            </a:endParaRPr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38825" y="6616700"/>
            <a:ext cx="2895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0311D"/>
              </a:solidFill>
            </a:endParaRPr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87825" y="661670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2BA29C-BFA6-4900-A6F4-EA5879D8FB0B}" type="slidenum">
              <a:rPr lang="en-US">
                <a:solidFill>
                  <a:srgbClr val="30311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30311D"/>
              </a:solidFill>
            </a:endParaRPr>
          </a:p>
        </p:txBody>
      </p:sp>
      <p:sp>
        <p:nvSpPr>
          <p:cNvPr id="151036" name="Oval 508"/>
          <p:cNvSpPr>
            <a:spLocks noChangeArrowheads="1"/>
          </p:cNvSpPr>
          <p:nvPr/>
        </p:nvSpPr>
        <p:spPr bwMode="gray">
          <a:xfrm>
            <a:off x="438150" y="1892300"/>
            <a:ext cx="619125" cy="614363"/>
          </a:xfrm>
          <a:prstGeom prst="ellipse">
            <a:avLst/>
          </a:prstGeom>
          <a:blipFill dpi="0" rotWithShape="1">
            <a:blip r:embed="rId14" cstate="print"/>
            <a:srcRect/>
            <a:stretch>
              <a:fillRect/>
            </a:stretch>
          </a:blipFill>
          <a:ln w="28575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1039" name="Oval 511"/>
          <p:cNvSpPr>
            <a:spLocks noChangeArrowheads="1"/>
          </p:cNvSpPr>
          <p:nvPr/>
        </p:nvSpPr>
        <p:spPr bwMode="gray">
          <a:xfrm>
            <a:off x="442913" y="315913"/>
            <a:ext cx="603250" cy="596900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5715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  <p:sp>
        <p:nvSpPr>
          <p:cNvPr id="151043" name="Oval 515"/>
          <p:cNvSpPr>
            <a:spLocks noChangeArrowheads="1"/>
          </p:cNvSpPr>
          <p:nvPr/>
        </p:nvSpPr>
        <p:spPr bwMode="gray">
          <a:xfrm>
            <a:off x="430213" y="1128713"/>
            <a:ext cx="603250" cy="593725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0311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Font typeface="Wingdings" pitchFamily="2" charset="2"/>
        <a:buChar char="£"/>
        <a:defRPr sz="32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496" y="0"/>
            <a:ext cx="1781504" cy="183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0718" y="1666765"/>
            <a:ext cx="840302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30311D"/>
                </a:solidFill>
                <a:latin typeface="Times New Roman" pitchFamily="18" charset="0"/>
                <a:cs typeface="Times New Roman" pitchFamily="18" charset="0"/>
              </a:rPr>
              <a:t>Естественнонаучная грамотность - способность человека применять основные естественнонаучные методы познания, осваивать и использовать естественнонаучные знания для постановки вопросов, объяснения естественнонаучных явлений и формулирования выводов, основанных на научных доказательствах.</a:t>
            </a:r>
            <a:endParaRPr lang="ru-RU" sz="3200" b="1" dirty="0">
              <a:solidFill>
                <a:srgbClr val="30311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logo_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014" y="5957723"/>
            <a:ext cx="19526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437TGp_bizpeople_light_ani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1_437TGp_bizpeople_light_ani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2014-10-03T12:18:42Z</dcterms:modified>
</cp:coreProperties>
</file>