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3" r:id="rId2"/>
  </p:sldMasterIdLst>
  <p:notesMasterIdLst>
    <p:notesMasterId r:id="rId7"/>
  </p:notesMasterIdLst>
  <p:sldIdLst>
    <p:sldId id="272" r:id="rId3"/>
    <p:sldId id="357" r:id="rId4"/>
    <p:sldId id="358" r:id="rId5"/>
    <p:sldId id="3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CC"/>
    <a:srgbClr val="0000FF"/>
    <a:srgbClr val="99CCFF"/>
    <a:srgbClr val="3366CC"/>
    <a:srgbClr val="EDECEE"/>
    <a:srgbClr val="993300"/>
    <a:srgbClr val="203023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2100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41B429-7103-42C3-AB8F-B557B49D9399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5D5789C-B8E5-4BA1-8AEB-FD17455D2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ltGray">
          <a:xfrm flipH="1">
            <a:off x="2627313" y="4581525"/>
            <a:ext cx="647700" cy="431800"/>
          </a:xfrm>
          <a:prstGeom prst="homePlate">
            <a:avLst>
              <a:gd name="adj" fmla="val 375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ltGray">
          <a:xfrm flipH="1">
            <a:off x="2843213" y="4581525"/>
            <a:ext cx="647700" cy="431800"/>
          </a:xfrm>
          <a:prstGeom prst="homePlate">
            <a:avLst>
              <a:gd name="adj" fmla="val 375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 flipH="1">
            <a:off x="3132138" y="4581525"/>
            <a:ext cx="6011862" cy="431800"/>
            <a:chOff x="2381" y="0"/>
            <a:chExt cx="3016" cy="611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ltGray">
            <a:xfrm>
              <a:off x="2381" y="2"/>
              <a:ext cx="2843" cy="609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 userDrawn="1"/>
          </p:nvSpPr>
          <p:spPr bwMode="ltGray">
            <a:xfrm>
              <a:off x="5109" y="0"/>
              <a:ext cx="288" cy="611"/>
            </a:xfrm>
            <a:prstGeom prst="homePlate">
              <a:avLst>
                <a:gd name="adj" fmla="val 25000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Verdana" pitchFamily="34" charset="0"/>
              </a:endParaRPr>
            </a:p>
          </p:txBody>
        </p:sp>
      </p:grpSp>
      <p:sp>
        <p:nvSpPr>
          <p:cNvPr id="9" name="Text Box 12"/>
          <p:cNvSpPr txBox="1">
            <a:spLocks noChangeArrowheads="1"/>
          </p:cNvSpPr>
          <p:nvPr/>
        </p:nvSpPr>
        <p:spPr bwMode="ltGray">
          <a:xfrm>
            <a:off x="152400" y="2286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EFEFE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3276600" y="2130425"/>
            <a:ext cx="5638800" cy="1470025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391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76600" y="4572000"/>
            <a:ext cx="5638800" cy="533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4A271195-92ED-421A-ABAB-84EAE5FF5663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 algn="ctr">
              <a:defRPr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9BFC2897-23D8-468D-9425-1CD2A250A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66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6B8D-8231-4B63-996A-E3D50EC1C6E9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75DB4-55A7-4E6D-A3F2-66A829DE5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91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00850" y="109538"/>
            <a:ext cx="1885950" cy="60166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109538"/>
            <a:ext cx="5505450" cy="60166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BC26-08EF-4FAB-88C7-52AB4D634ED3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298AB-1C8E-48E2-87C0-F3A0BFEE5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71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09538"/>
            <a:ext cx="7162800" cy="593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05000" y="990600"/>
            <a:ext cx="67818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C63BD-1816-4287-B9C2-0A7EE3E1ED9B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B3917-CE99-4B5A-A495-EE8019769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8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09538"/>
            <a:ext cx="7162800" cy="593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905000" y="990600"/>
            <a:ext cx="33147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5372100" y="990600"/>
            <a:ext cx="3314700" cy="51355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DB60A-D655-4D23-9BE7-B4FB2C280875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1C50E-FC05-4636-B91C-A90240A81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459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09538"/>
            <a:ext cx="7162800" cy="593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905000" y="990600"/>
            <a:ext cx="33147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72100" y="990600"/>
            <a:ext cx="3314700" cy="5135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B1061-1EE3-465E-9444-9DC12E789068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AC13B-DC86-44E8-B352-CABAF4CBB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117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CAC6E-97E4-4DC1-BC1A-2FE2B7CF2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34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176C3-EF97-429C-820C-FEA0DB29E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28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8F427-B97F-4261-B777-7F5EFDE1E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4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622F8-AF80-4804-B7BF-E48EA3C1A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17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E9603-B7E7-4B5D-A296-4C694AE97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8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4C56C-3A17-431B-8F40-563C55921A15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E8F48-E9F3-4342-BB72-F22B03F080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0408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3F61-113E-42E8-8EED-CD68B2471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84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23CA4-4AE2-4BFB-A19E-B393450F3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203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B8E21-D46C-4ED1-BF1E-CB145CB50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26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4D606-806F-4C5A-AD1D-B5BF0773E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701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BD07-D32F-4A84-8368-EEC85C35A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596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26104-D00F-494B-932A-AC5F30119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9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FCDB3-A97E-4B9B-AFB0-969068EB6947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70DD9-0C5D-428C-A851-DDA10F698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1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05000" y="990600"/>
            <a:ext cx="33147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72100" y="990600"/>
            <a:ext cx="33147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CCDC4-CFDB-4726-973F-F2C1595E0D3B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4FBFF-32C9-4BF4-9D0D-FE24ED411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73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EFA37-5102-42F0-A9B7-2B9E23606F67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A35B1-E198-45A0-9A0C-F77363984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8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1A7B5-E1C8-4B27-9FB7-1D391CD25CBE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39F7C-7266-4089-96CB-92736F983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22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1FCDA-35BF-42B9-9E25-BB5E07580DED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A8A49-F984-4E99-8A93-9EA5BB846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70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53857-642A-438F-8ED5-3D6DA53F79C2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0797-E4C7-4F86-BF07-149EF6976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8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168C4-9511-4125-A778-80521F8E65C5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6267E-4BB4-4FD6-8C85-50767333C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8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ltGray">
          <a:xfrm>
            <a:off x="8859838" y="0"/>
            <a:ext cx="284162" cy="61880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0"/>
          <a:ext cx="38481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Image" r:id="rId17" imgW="3847619" imgH="3796825" progId="">
                  <p:embed/>
                </p:oleObj>
              </mc:Choice>
              <mc:Fallback>
                <p:oleObj name="Image" r:id="rId17" imgW="3847619" imgH="379682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848100" cy="379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BB61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DDDDD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04800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885" name="AutoShape 5"/>
          <p:cNvSpPr>
            <a:spLocks noChangeArrowheads="1"/>
          </p:cNvSpPr>
          <p:nvPr/>
        </p:nvSpPr>
        <p:spPr bwMode="ltGray">
          <a:xfrm>
            <a:off x="8461375" y="-6350"/>
            <a:ext cx="539750" cy="835025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22886" name="AutoShape 6"/>
          <p:cNvSpPr>
            <a:spLocks noChangeArrowheads="1"/>
          </p:cNvSpPr>
          <p:nvPr/>
        </p:nvSpPr>
        <p:spPr bwMode="ltGray">
          <a:xfrm>
            <a:off x="8145463" y="-6350"/>
            <a:ext cx="539750" cy="835025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851275" y="0"/>
            <a:ext cx="4464050" cy="836613"/>
            <a:chOff x="2381" y="0"/>
            <a:chExt cx="3016" cy="611"/>
          </a:xfrm>
        </p:grpSpPr>
        <p:sp>
          <p:nvSpPr>
            <p:cNvPr id="122888" name="Rectangle 8"/>
            <p:cNvSpPr>
              <a:spLocks noChangeArrowheads="1"/>
            </p:cNvSpPr>
            <p:nvPr userDrawn="1"/>
          </p:nvSpPr>
          <p:spPr bwMode="ltGray">
            <a:xfrm>
              <a:off x="2381" y="2"/>
              <a:ext cx="2843" cy="609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38" name="AutoShape 9"/>
            <p:cNvSpPr>
              <a:spLocks noChangeArrowheads="1"/>
            </p:cNvSpPr>
            <p:nvPr userDrawn="1"/>
          </p:nvSpPr>
          <p:spPr bwMode="ltGray">
            <a:xfrm>
              <a:off x="5108" y="0"/>
              <a:ext cx="289" cy="610"/>
            </a:xfrm>
            <a:prstGeom prst="homePlate">
              <a:avLst>
                <a:gd name="adj" fmla="val 25000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Verdana" pitchFamily="34" charset="0"/>
              </a:endParaRPr>
            </a:p>
          </p:txBody>
        </p:sp>
      </p:grpSp>
      <p:sp>
        <p:nvSpPr>
          <p:cNvPr id="103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09538"/>
            <a:ext cx="71628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3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990600"/>
            <a:ext cx="6781800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2289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6BDBCE0D-552A-4364-805D-F5EA9D5151A0}" type="datetimeFigureOut">
              <a:rPr lang="ru-RU"/>
              <a:pPr>
                <a:defRPr/>
              </a:pPr>
              <a:t>03.05.2017</a:t>
            </a:fld>
            <a:endParaRPr lang="ru-RU"/>
          </a:p>
        </p:txBody>
      </p:sp>
      <p:sp>
        <p:nvSpPr>
          <p:cNvPr id="12289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9800" y="6553200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89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668338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0A6674B3-91F5-420D-80DC-4173DD702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  <p:sldLayoutId id="2147484195" r:id="rId12"/>
    <p:sldLayoutId id="2147484196" r:id="rId13"/>
    <p:sldLayoutId id="2147484197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u"/>
        <a:defRPr sz="2800" b="1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www.сайт_компании.ру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6DC088-6EDA-4D30-A96B-E3DA9F0D7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142875" y="2818002"/>
            <a:ext cx="87153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Блум   таксономиясы </a:t>
            </a:r>
            <a:r>
              <a:rPr lang="kk-KZ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функционалдық сауаттылықты дамытуда білім берудің табыстылығын бағалау әдісі ретінде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0" y="6021388"/>
            <a:ext cx="9144000" cy="8366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r" fontAlgn="auto" latinLnBrk="1">
              <a:spcAft>
                <a:spcPts val="0"/>
              </a:spcAft>
              <a:defRPr/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115616" y="3068960"/>
            <a:ext cx="6336704" cy="664617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484784"/>
            <a:ext cx="6336704" cy="3237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3600" b="1" dirty="0">
                <a:solidFill>
                  <a:srgbClr val="000000"/>
                </a:solidFill>
                <a:latin typeface="Times New Roman"/>
                <a:ea typeface="TimesNewRomanPSMT"/>
                <a:cs typeface="Times New Roman"/>
              </a:rPr>
              <a:t>Мақсаты:</a:t>
            </a:r>
            <a:r>
              <a:rPr lang="kk-KZ" sz="3600" dirty="0">
                <a:solidFill>
                  <a:srgbClr val="000000"/>
                </a:solidFill>
                <a:latin typeface="Times New Roman"/>
                <a:ea typeface="TimesNewRomanPSMT"/>
                <a:cs typeface="Times New Roman"/>
              </a:rPr>
              <a:t> </a:t>
            </a:r>
            <a:r>
              <a:rPr lang="kk-KZ" sz="3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Б.Блум таксономиясы бойынша оқу материалы мазмұнын меңгерудің деңгейлерін анықтауға </a:t>
            </a:r>
            <a:r>
              <a:rPr lang="kk-KZ" sz="3600" dirty="0">
                <a:solidFill>
                  <a:srgbClr val="000000"/>
                </a:solidFill>
                <a:latin typeface="Times New Roman"/>
                <a:ea typeface="TimesNewRomanPSMT"/>
                <a:cs typeface="Times New Roman"/>
              </a:rPr>
              <a:t>ынталандыру</a:t>
            </a:r>
            <a:r>
              <a:rPr lang="kk-KZ" sz="3600" dirty="0" smtClean="0">
                <a:solidFill>
                  <a:srgbClr val="000000"/>
                </a:solidFill>
                <a:latin typeface="Times New Roman"/>
                <a:ea typeface="TimesNewRomanPSMT"/>
                <a:cs typeface="Times New Roman"/>
              </a:rPr>
              <a:t>.</a:t>
            </a:r>
            <a:endParaRPr lang="ru-RU" sz="32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34584" y="1507773"/>
            <a:ext cx="5040560" cy="1311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6985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400" dirty="0">
                <a:latin typeface="Times New Roman"/>
                <a:ea typeface="Times New Roman"/>
                <a:cs typeface="Times New Roman"/>
              </a:rPr>
              <a:t>Жұмыс тобында Блумның  әр деңгейіне   тапсырмалар  құру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5" descr="C:\Users\Асем Акмырзаевна\Documents\NetSpeakerphone\Received Files\Гульмира Тлепберген\IMG_41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076" y="3068960"/>
            <a:ext cx="3143271" cy="3143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216" y="4343192"/>
            <a:ext cx="2304256" cy="1909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AMIDE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403648" y="2996952"/>
            <a:ext cx="780097" cy="244127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 bwMode="auto">
          <a:xfrm>
            <a:off x="1619672" y="548680"/>
            <a:ext cx="3168352" cy="1584176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411760" y="548680"/>
            <a:ext cx="6264696" cy="55446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Жұпта төмендегі сұрақтарға  жауап іздеңіздер (Бағалау) </a:t>
            </a:r>
            <a:endParaRPr lang="ru-RU" sz="20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kk-KZ" sz="2000" dirty="0">
                <a:solidFill>
                  <a:srgbClr val="000000"/>
                </a:solidFill>
                <a:latin typeface="Times New Roman"/>
                <a:ea typeface="TimesNewRomanPSMT"/>
                <a:cs typeface="Times New Roman"/>
              </a:rPr>
              <a:t>Блум таксономиясы</a:t>
            </a:r>
            <a:r>
              <a:rPr lang="kk-KZ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о</a:t>
            </a:r>
            <a:r>
              <a:rPr lang="kk-KZ" sz="2000" dirty="0">
                <a:solidFill>
                  <a:srgbClr val="000000"/>
                </a:solidFill>
                <a:latin typeface="Times New Roman"/>
                <a:ea typeface="TimesNewRomanPSMT"/>
                <a:cs typeface="Times New Roman"/>
              </a:rPr>
              <a:t>қытудың бағалау  әдіс  бола алатындығының </a:t>
            </a:r>
            <a:r>
              <a:rPr lang="kk-KZ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елеулі айырмашылықтарын атаңыз,     сіздің педагогикалық іс - әрекетіңізге қандай  өзгерістер әкелуі мүмкін?</a:t>
            </a:r>
            <a:endParaRPr lang="ru-RU" sz="20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kk-KZ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Қандай  қиындық, кедергілермен ( ішкі, сыртқы) кездесуіңіз мүмкін? (түсіндіріңіздер)</a:t>
            </a:r>
            <a:endParaRPr lang="ru-RU" sz="20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kk-KZ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Кездескен  әрбір қиындықты  жою немесе болдырмау  үшін қандай нақты іс – әрекет жасауыңыз керек? ( нақты жауап іздеңіздер)</a:t>
            </a:r>
            <a:endParaRPr lang="ru-RU" sz="20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000" dirty="0">
              <a:solidFill>
                <a:srgbClr val="00000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026TGp">
  <a:themeElements>
    <a:clrScheme name="F026TGp 1">
      <a:dk1>
        <a:srgbClr val="000066"/>
      </a:dk1>
      <a:lt1>
        <a:srgbClr val="FFFFFF"/>
      </a:lt1>
      <a:dk2>
        <a:srgbClr val="175B5B"/>
      </a:dk2>
      <a:lt2>
        <a:srgbClr val="DDDDDD"/>
      </a:lt2>
      <a:accent1>
        <a:srgbClr val="CBB61D"/>
      </a:accent1>
      <a:accent2>
        <a:srgbClr val="6CA5D8"/>
      </a:accent2>
      <a:accent3>
        <a:srgbClr val="FFFFFF"/>
      </a:accent3>
      <a:accent4>
        <a:srgbClr val="000056"/>
      </a:accent4>
      <a:accent5>
        <a:srgbClr val="E2D7AB"/>
      </a:accent5>
      <a:accent6>
        <a:srgbClr val="6195C4"/>
      </a:accent6>
      <a:hlink>
        <a:srgbClr val="5D4BC7"/>
      </a:hlink>
      <a:folHlink>
        <a:srgbClr val="878FA5"/>
      </a:folHlink>
    </a:clrScheme>
    <a:fontScheme name="F026TG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026TGp 1">
        <a:dk1>
          <a:srgbClr val="000066"/>
        </a:dk1>
        <a:lt1>
          <a:srgbClr val="FFFFFF"/>
        </a:lt1>
        <a:dk2>
          <a:srgbClr val="175B5B"/>
        </a:dk2>
        <a:lt2>
          <a:srgbClr val="DDDDDD"/>
        </a:lt2>
        <a:accent1>
          <a:srgbClr val="CBB61D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E2D7AB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26TGp 2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26TGp 3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B98A"/>
        </a:accent6>
        <a:hlink>
          <a:srgbClr val="7648EA"/>
        </a:hlink>
        <a:folHlink>
          <a:srgbClr val="6E96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выступление Гиззатуллина</Template>
  <TotalTime>2085</TotalTime>
  <Words>91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F026TGp</vt:lpstr>
      <vt:lpstr>Тема Office</vt:lpstr>
      <vt:lpstr>Image</vt:lpstr>
      <vt:lpstr>Презентация PowerPoint</vt:lpstr>
      <vt:lpstr>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«Интеграция информационного   и образовательного пространства  в системе обучения школьников города Рудного»</dc:title>
  <dc:creator>WORK</dc:creator>
  <cp:lastModifiedBy>User</cp:lastModifiedBy>
  <cp:revision>305</cp:revision>
  <dcterms:created xsi:type="dcterms:W3CDTF">2012-08-03T10:09:49Z</dcterms:created>
  <dcterms:modified xsi:type="dcterms:W3CDTF">2017-05-03T09:33:33Z</dcterms:modified>
</cp:coreProperties>
</file>