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57" r:id="rId5"/>
    <p:sldId id="262" r:id="rId6"/>
    <p:sldId id="258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8" d="100"/>
          <a:sy n="48" d="100"/>
        </p:scale>
        <p:origin x="-1256" y="-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0D94A-27EF-47A8-9FF8-937BDAA3D419}" type="datetimeFigureOut">
              <a:rPr lang="ru-RU" smtClean="0"/>
              <a:t>06.05.2017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88A32-2E84-443B-AD42-490BD3D395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76666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0D94A-27EF-47A8-9FF8-937BDAA3D419}" type="datetimeFigureOut">
              <a:rPr lang="ru-RU" smtClean="0"/>
              <a:t>06.05.2017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88A32-2E84-443B-AD42-490BD3D395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0371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0D94A-27EF-47A8-9FF8-937BDAA3D419}" type="datetimeFigureOut">
              <a:rPr lang="ru-RU" smtClean="0"/>
              <a:t>06.05.2017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88A32-2E84-443B-AD42-490BD3D395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29776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0D94A-27EF-47A8-9FF8-937BDAA3D419}" type="datetimeFigureOut">
              <a:rPr lang="ru-RU" smtClean="0"/>
              <a:t>06.05.2017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88A32-2E84-443B-AD42-490BD3D395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69361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0D94A-27EF-47A8-9FF8-937BDAA3D419}" type="datetimeFigureOut">
              <a:rPr lang="ru-RU" smtClean="0"/>
              <a:t>06.05.2017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88A32-2E84-443B-AD42-490BD3D395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4601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0D94A-27EF-47A8-9FF8-937BDAA3D419}" type="datetimeFigureOut">
              <a:rPr lang="ru-RU" smtClean="0"/>
              <a:t>06.05.2017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88A32-2E84-443B-AD42-490BD3D395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67963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0D94A-27EF-47A8-9FF8-937BDAA3D419}" type="datetimeFigureOut">
              <a:rPr lang="ru-RU" smtClean="0"/>
              <a:t>06.05.2017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88A32-2E84-443B-AD42-490BD3D395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69555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0D94A-27EF-47A8-9FF8-937BDAA3D419}" type="datetimeFigureOut">
              <a:rPr lang="ru-RU" smtClean="0"/>
              <a:t>06.05.2017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88A32-2E84-443B-AD42-490BD3D395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96067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0D94A-27EF-47A8-9FF8-937BDAA3D419}" type="datetimeFigureOut">
              <a:rPr lang="ru-RU" smtClean="0"/>
              <a:t>06.05.2017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88A32-2E84-443B-AD42-490BD3D395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88279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0D94A-27EF-47A8-9FF8-937BDAA3D419}" type="datetimeFigureOut">
              <a:rPr lang="ru-RU" smtClean="0"/>
              <a:t>06.05.2017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88A32-2E84-443B-AD42-490BD3D395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76588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0D94A-27EF-47A8-9FF8-937BDAA3D419}" type="datetimeFigureOut">
              <a:rPr lang="ru-RU" smtClean="0"/>
              <a:t>06.05.2017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88A32-2E84-443B-AD42-490BD3D395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73247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40D94A-27EF-47A8-9FF8-937BDAA3D419}" type="datetimeFigureOut">
              <a:rPr lang="ru-RU" smtClean="0"/>
              <a:t>06.05.2017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A88A32-2E84-443B-AD42-490BD3D395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3112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30" name="Picture 6" descr="https://okartinkah.ru/img/den-pobedy-kartinki-bolshie-276/den-pobedy-kartinki-bolshie-3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254" y="0"/>
            <a:ext cx="9289032" cy="664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User\Desktop\9.05\20170506_092126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2141" b="42457"/>
          <a:stretch/>
        </p:blipFill>
        <p:spPr bwMode="auto">
          <a:xfrm>
            <a:off x="2555776" y="954106"/>
            <a:ext cx="6588224" cy="38430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331640" y="0"/>
            <a:ext cx="6696744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Молодое поколение </a:t>
            </a:r>
          </a:p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</a:t>
            </a:r>
            <a:r>
              <a:rPr lang="ru-RU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омнит о тех, кто сохранил нам МИР!</a:t>
            </a:r>
            <a:endParaRPr lang="ru-RU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602456" y="4797151"/>
            <a:ext cx="415511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УЧЕНИКИ 4Х КЛАССОВ</a:t>
            </a:r>
            <a:endParaRPr lang="ru-RU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62490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AutoShape 2" descr="https://fs00.infourok.ru/images/doc/228/46668/1/640/img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48" name="Picture 4" descr="https://fs00.infourok.ru/images/doc/228/46668/1/640/im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C:\Users\User\Desktop\9.05\20170506_09204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0"/>
            <a:ext cx="8988425" cy="55896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0322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4" descr="https://fs00.infourok.ru/images/doc/228/46668/1/640/im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7" descr="C:\Users\User\Desktop\9.05\20170506_09202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60648"/>
            <a:ext cx="7128792" cy="392511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5604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User\Desktop\9.05\20170505_15253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8656"/>
            <a:ext cx="9144000" cy="5500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395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04528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User\Desktop\9.05\20170505_15255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8656"/>
            <a:ext cx="9144000" cy="5500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2886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14</Words>
  <Application>Microsoft Office PowerPoint</Application>
  <PresentationFormat>Экран (4:3)</PresentationFormat>
  <Paragraphs>3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8</cp:revision>
  <dcterms:created xsi:type="dcterms:W3CDTF">2017-05-06T05:15:25Z</dcterms:created>
  <dcterms:modified xsi:type="dcterms:W3CDTF">2017-05-06T06:37:08Z</dcterms:modified>
</cp:coreProperties>
</file>