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71" r:id="rId5"/>
    <p:sldId id="267" r:id="rId6"/>
    <p:sldId id="266" r:id="rId7"/>
    <p:sldId id="269" r:id="rId8"/>
    <p:sldId id="278" r:id="rId9"/>
    <p:sldId id="282" r:id="rId10"/>
    <p:sldId id="283" r:id="rId11"/>
    <p:sldId id="284" r:id="rId12"/>
    <p:sldId id="270" r:id="rId13"/>
    <p:sldId id="260" r:id="rId14"/>
    <p:sldId id="265" r:id="rId15"/>
    <p:sldId id="281" r:id="rId16"/>
    <p:sldId id="279" r:id="rId17"/>
    <p:sldId id="280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imland.kz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3281408" y="3424261"/>
            <a:ext cx="6715149" cy="1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57158" y="107154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Тармақталған алгоритмдермен жұмыс</a:t>
            </a:r>
            <a:endParaRPr lang="ru-RU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72330" y="285728"/>
            <a:ext cx="1857388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4-тапсырма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5"/>
            <a:ext cx="871543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444208" y="14127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4368" y="234888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8384" y="3284984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8384" y="436510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55172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4509120"/>
            <a:ext cx="360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072330" y="285728"/>
            <a:ext cx="1857388" cy="50006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5-тапсырма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5"/>
            <a:ext cx="84296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6-тапсырма. </a:t>
            </a:r>
            <a:r>
              <a:rPr kumimoji="0" lang="kk-KZ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Екі санның үлкенін табуға программа құрыңдар, х, у сандары берілген.</a:t>
            </a:r>
          </a:p>
          <a:p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7-тапсырма.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Х, У сандары берілген.  Егер осы сандар теріс болса, оларды модульдерімен алмастырамыз; біреуі ғана теріс болса, әрқайсысын 0,5-ке арттырамыз.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sandardi_tavy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x,y:real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(x&lt;0) and (y&lt;0) then begin x:=abs(x); y:=abs(y); end; else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(x&lt;0) or y&lt;0) then begin x:=x+0.5; y:=y+0.5; end;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write (x:5:1, y:5:1);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733425"/>
            <a:ext cx="3877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70" y="500042"/>
            <a:ext cx="856811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V.Сабақты </a:t>
            </a:r>
            <a:r>
              <a:rPr kumimoji="0" lang="kk-KZ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қорытындылау</a:t>
            </a: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r>
              <a:rPr kumimoji="0" lang="kk-KZ" altLang="zh-CN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kumimoji="0" lang="ru-RU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«Бүгінгі сабақты өзіңше бағала»</a:t>
            </a:r>
            <a:endParaRPr kumimoji="0" lang="kk-KZ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ем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35824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281408" y="3424261"/>
            <a:ext cx="6715149" cy="1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713044" y="3427044"/>
            <a:ext cx="6643710" cy="21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88197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908050"/>
            <a:ext cx="2476500" cy="2000250"/>
          </a:xfrm>
          <a:prstGeom prst="rect">
            <a:avLst/>
          </a:prstGeom>
          <a:noFill/>
        </p:spPr>
      </p:pic>
      <p:pic>
        <p:nvPicPr>
          <p:cNvPr id="8" name="Picture 14" descr="cd2844ad857817b297823f88aaccfb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060575"/>
            <a:ext cx="4502150" cy="2835275"/>
          </a:xfrm>
          <a:prstGeom prst="rect">
            <a:avLst/>
          </a:prstGeom>
          <a:noFill/>
        </p:spPr>
      </p:pic>
      <p:pic>
        <p:nvPicPr>
          <p:cNvPr id="9" name="Picture 8" descr="smily_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8138"/>
            <a:ext cx="2709862" cy="2709862"/>
          </a:xfrm>
          <a:prstGeom prst="rect">
            <a:avLst/>
          </a:prstGeom>
          <a:noFill/>
        </p:spPr>
      </p:pic>
      <p:pic>
        <p:nvPicPr>
          <p:cNvPr id="11" name="Picture 12" descr="hello_html_a9247f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89450"/>
            <a:ext cx="2843213" cy="23685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/>
              <a:t>Жаттығу  уақыты</a:t>
            </a:r>
            <a:endParaRPr lang="ru-RU" sz="4000" b="1" dirty="0"/>
          </a:p>
        </p:txBody>
      </p:sp>
      <p:pic>
        <p:nvPicPr>
          <p:cNvPr id="13" name="Picture 15" descr="88197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2476500" cy="2000250"/>
          </a:xfrm>
          <a:prstGeom prst="rect">
            <a:avLst/>
          </a:prstGeom>
          <a:noFill/>
        </p:spPr>
      </p:pic>
      <p:pic>
        <p:nvPicPr>
          <p:cNvPr id="1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754018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246498" y="3460787"/>
            <a:ext cx="6643710" cy="15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if</a:t>
            </a:r>
            <a:r>
              <a:rPr lang="ru-RU" dirty="0" smtClean="0"/>
              <a:t> (если), </a:t>
            </a:r>
            <a:r>
              <a:rPr lang="ru-RU" b="1" dirty="0" err="1" smtClean="0"/>
              <a:t>then</a:t>
            </a:r>
            <a:r>
              <a:rPr lang="ru-RU" dirty="0" smtClean="0"/>
              <a:t> (</a:t>
            </a:r>
            <a:r>
              <a:rPr lang="ru-RU" dirty="0" smtClean="0"/>
              <a:t>тогда) </a:t>
            </a:r>
            <a:r>
              <a:rPr lang="ru-RU" dirty="0" smtClean="0"/>
              <a:t>и </a:t>
            </a:r>
            <a:r>
              <a:rPr lang="ru-RU" b="1" dirty="0" err="1" smtClean="0"/>
              <a:t>else</a:t>
            </a:r>
            <a:r>
              <a:rPr lang="ru-RU" dirty="0" smtClean="0"/>
              <a:t> (иначе)</a:t>
            </a:r>
          </a:p>
          <a:p>
            <a:r>
              <a:rPr lang="ru-RU" dirty="0" smtClean="0"/>
              <a:t>Если </a:t>
            </a:r>
            <a:r>
              <a:rPr lang="ru-RU" dirty="0" err="1" smtClean="0"/>
              <a:t>х</a:t>
            </a:r>
            <a:r>
              <a:rPr lang="en-US" dirty="0" smtClean="0"/>
              <a:t>&gt;-5 </a:t>
            </a:r>
            <a:r>
              <a:rPr lang="ru-RU" dirty="0" smtClean="0"/>
              <a:t> то у=х+1 иначе у=2х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281408" y="3424261"/>
            <a:ext cx="6715149" cy="15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28662" y="357166"/>
            <a:ext cx="7446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  мақсаты:</a:t>
            </a:r>
            <a:endParaRPr lang="ru-RU" sz="6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57298"/>
            <a:ext cx="87154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1. Тармақталу операторларымен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танысып,  программаның жалпы құрылу формаларын үйренеді;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2.Мысалдар, есептер құрастыру арқылы оқушылардың ойлаушылдық қабілеті дамыйды;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3.Оқушылар ұқыптылыққа, уақытты үнемді пайдалануға, өзара сыйластықта жұмыс жасауға дағдыланады.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8784976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Сабақтың өту барысы:</a:t>
            </a:r>
            <a:endParaRPr lang="ru-RU" sz="32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І. Ұйымдастыру кезеңі.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ІІ.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Өткенді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қайталау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дегеніміз не?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Алгоритмнің түрлерін ата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Алгоритмнің жазылу формасы қалай?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Блок-схема деп нені айтады?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Алгоритмге мысалдар келтіріңдер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ІІІ. </a:t>
            </a:r>
            <a:r>
              <a:rPr lang="kk-KZ" sz="3600" b="1" dirty="0" smtClean="0"/>
              <a:t>  </a:t>
            </a:r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 /Жаңа сабақ /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www.bilimland.kz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sz="36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68288"/>
            <a:ext cx="857256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ІV</a:t>
            </a: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</a:t>
            </a:r>
            <a:r>
              <a:rPr kumimoji="0" lang="kk-KZ" altLang="zh-CN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Оқушылар 3 топқа бөлінеді</a:t>
            </a: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33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«Ойшылдар»,   «Информатиктер», «Программистер» </a:t>
            </a:r>
            <a:r>
              <a:rPr kumimoji="0" lang="kk-KZ" altLang="zh-CN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болып.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zh-CN" sz="3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Мұнда  «Ойшылдар» тобы физика, математика, химия пәндерінен есептер шығарады. Ал  «Информатиктер» тобы есептерге алгоритм құрса, «Программистер»   сол есептерге программа жазады. Әр тапсырмадан соң топтар қызметтерін ауыстырып отырады</a:t>
            </a:r>
            <a:r>
              <a:rPr kumimoji="0" lang="kk-KZ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</a:t>
            </a:r>
            <a:endParaRPr kumimoji="0" lang="kk-KZ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347864" y="4365104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Сонымен қатар шартты алгоритмдерде мынадай логикалық жалғаулар қолданылады.</a:t>
            </a: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				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endParaRPr lang="kk-KZ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627784" y="2996952"/>
            <a:ext cx="3384376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331640" y="3573016"/>
            <a:ext cx="417646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627784" y="4077072"/>
            <a:ext cx="352839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7849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 стрелкой 14"/>
          <p:cNvCxnSpPr/>
          <p:nvPr/>
        </p:nvCxnSpPr>
        <p:spPr>
          <a:xfrm>
            <a:off x="1187624" y="2924944"/>
            <a:ext cx="482453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483768" y="3429000"/>
            <a:ext cx="36004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555776" y="4797152"/>
            <a:ext cx="36004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555776" y="4365104"/>
            <a:ext cx="36004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23728" y="5733256"/>
            <a:ext cx="338437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259632" y="6237312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214282" y="357166"/>
            <a:ext cx="133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dirty="0" smtClean="0"/>
              <a:t>Тапсырма-2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214290"/>
            <a:ext cx="1571636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1-тапсырма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0688"/>
            <a:ext cx="875324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642918"/>
            <a:ext cx="1643074" cy="4286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2-тапсырма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0039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37213" y="3351213"/>
            <a:ext cx="6858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пк\Documents\слайд\7l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3141785" y="3356075"/>
            <a:ext cx="6429421" cy="145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71543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279</Words>
  <Application>Microsoft Office PowerPoint</Application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2016-11-20T12:24:53Z</dcterms:created>
  <dcterms:modified xsi:type="dcterms:W3CDTF">2016-11-22T12:45:06Z</dcterms:modified>
</cp:coreProperties>
</file>