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6"/>
  </p:notesMasterIdLst>
  <p:sldIdLst>
    <p:sldId id="274" r:id="rId2"/>
    <p:sldId id="289" r:id="rId3"/>
    <p:sldId id="257" r:id="rId4"/>
    <p:sldId id="264" r:id="rId5"/>
    <p:sldId id="265" r:id="rId6"/>
    <p:sldId id="266" r:id="rId7"/>
    <p:sldId id="271" r:id="rId8"/>
    <p:sldId id="291" r:id="rId9"/>
    <p:sldId id="267" r:id="rId10"/>
    <p:sldId id="281" r:id="rId11"/>
    <p:sldId id="294" r:id="rId12"/>
    <p:sldId id="295" r:id="rId13"/>
    <p:sldId id="300" r:id="rId14"/>
    <p:sldId id="302" r:id="rId15"/>
    <p:sldId id="306" r:id="rId16"/>
    <p:sldId id="307" r:id="rId17"/>
    <p:sldId id="312" r:id="rId18"/>
    <p:sldId id="313" r:id="rId19"/>
    <p:sldId id="314" r:id="rId20"/>
    <p:sldId id="315" r:id="rId21"/>
    <p:sldId id="317" r:id="rId22"/>
    <p:sldId id="318" r:id="rId23"/>
    <p:sldId id="327" r:id="rId24"/>
    <p:sldId id="319" r:id="rId25"/>
    <p:sldId id="320" r:id="rId26"/>
    <p:sldId id="321" r:id="rId27"/>
    <p:sldId id="322" r:id="rId28"/>
    <p:sldId id="323" r:id="rId29"/>
    <p:sldId id="346" r:id="rId30"/>
    <p:sldId id="329" r:id="rId31"/>
    <p:sldId id="324" r:id="rId32"/>
    <p:sldId id="325" r:id="rId33"/>
    <p:sldId id="330" r:id="rId34"/>
    <p:sldId id="331" r:id="rId35"/>
    <p:sldId id="332" r:id="rId36"/>
    <p:sldId id="333" r:id="rId37"/>
    <p:sldId id="326" r:id="rId38"/>
    <p:sldId id="328" r:id="rId39"/>
    <p:sldId id="334" r:id="rId40"/>
    <p:sldId id="335" r:id="rId41"/>
    <p:sldId id="336" r:id="rId42"/>
    <p:sldId id="337" r:id="rId43"/>
    <p:sldId id="340" r:id="rId44"/>
    <p:sldId id="29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EFA721-7D5F-4FFD-9C16-9F259C7D818B}">
          <p14:sldIdLst>
            <p14:sldId id="274"/>
            <p14:sldId id="289"/>
            <p14:sldId id="257"/>
            <p14:sldId id="264"/>
            <p14:sldId id="265"/>
            <p14:sldId id="266"/>
            <p14:sldId id="271"/>
            <p14:sldId id="291"/>
            <p14:sldId id="267"/>
            <p14:sldId id="281"/>
            <p14:sldId id="294"/>
            <p14:sldId id="295"/>
            <p14:sldId id="300"/>
            <p14:sldId id="302"/>
            <p14:sldId id="306"/>
            <p14:sldId id="307"/>
            <p14:sldId id="312"/>
            <p14:sldId id="313"/>
            <p14:sldId id="314"/>
            <p14:sldId id="315"/>
            <p14:sldId id="317"/>
            <p14:sldId id="318"/>
            <p14:sldId id="327"/>
            <p14:sldId id="319"/>
            <p14:sldId id="320"/>
            <p14:sldId id="321"/>
            <p14:sldId id="322"/>
            <p14:sldId id="323"/>
            <p14:sldId id="346"/>
            <p14:sldId id="329"/>
            <p14:sldId id="324"/>
            <p14:sldId id="325"/>
            <p14:sldId id="330"/>
            <p14:sldId id="331"/>
            <p14:sldId id="332"/>
            <p14:sldId id="333"/>
            <p14:sldId id="326"/>
            <p14:sldId id="328"/>
            <p14:sldId id="334"/>
            <p14:sldId id="335"/>
            <p14:sldId id="336"/>
            <p14:sldId id="337"/>
            <p14:sldId id="340"/>
          </p14:sldIdLst>
        </p14:section>
        <p14:section name="Раздел без заголовка" id="{4DD09A71-63FF-412C-83D8-000C44126002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7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81A0-32DE-42BE-9253-50B19C3BED3A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418A-686B-44EC-86E7-B7631CBBF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18A-686B-44EC-86E7-B7631CBBF3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18A-686B-44EC-86E7-B7631CBBF3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418A-686B-44EC-86E7-B7631CBBF3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6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DCDBE0-5FC9-4EC4-B553-CA32823FA206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3074F2-2651-45F1-A2ED-C732E5F5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Қош келдіңіз!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Welcome</a:t>
            </a:r>
            <a:r>
              <a:rPr lang="kk-KZ" sz="8000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521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7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NG фото\0_122905_f8d2b3a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3582803" cy="66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5785" y="2090172"/>
            <a:ext cx="58961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КАПИТАНДАР </a:t>
            </a:r>
          </a:p>
          <a:p>
            <a:pPr algn="ctr"/>
            <a:r>
              <a:rPr lang="kk-KZ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САЙЫСЫ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7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 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Қазақстанда </a:t>
            </a:r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30 (отызыншы) тамызда қандай мейрам 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өткізіледі</a:t>
            </a:r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? </a:t>
            </a: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Красная строка, отступ в начале строки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800" b="1" dirty="0">
                <a:latin typeface="Times New Roman"/>
              </a:rPr>
              <a:t>What is the capital of Great Britain?</a:t>
            </a:r>
            <a:endParaRPr lang="ru-RU" sz="2800" b="1" dirty="0">
              <a:latin typeface="Times New Roman"/>
            </a:endParaRPr>
          </a:p>
          <a:p>
            <a:pPr marL="0" lvl="0" indent="0">
              <a:buFont typeface="Wingdings" pitchFamily="2" charset="2"/>
              <a:buChar char="v"/>
            </a:pPr>
            <a:r>
              <a:rPr lang="en-US" dirty="0"/>
              <a:t>What do you think about last </a:t>
            </a:r>
            <a:r>
              <a:rPr lang="en-US" dirty="0" err="1"/>
              <a:t>Golovkin’s</a:t>
            </a:r>
            <a:r>
              <a:rPr lang="en-US" dirty="0"/>
              <a:t> fight?</a:t>
            </a:r>
            <a:endParaRPr lang="ru-RU" dirty="0"/>
          </a:p>
          <a:p>
            <a:pPr marL="0" indent="0">
              <a:buFont typeface="Wingdings" pitchFamily="2" charset="2"/>
              <a:buChar char="v"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65" y="4846638"/>
            <a:ext cx="1785950" cy="134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7516688" cy="6051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Конституция к</a:t>
            </a:r>
            <a:r>
              <a:rPr lang="kk-K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үні</a:t>
            </a:r>
          </a:p>
          <a:p>
            <a:pPr marL="0" indent="0">
              <a:buFont typeface="Wingdings" pitchFamily="2" charset="2"/>
              <a:buChar char="v"/>
            </a:pPr>
            <a:endParaRPr lang="kk-K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kk-K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kk-K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абзац</a:t>
            </a:r>
          </a:p>
          <a:p>
            <a:pPr marL="0" indent="0">
              <a:buFont typeface="Wingdings" pitchFamily="2" charset="2"/>
              <a:buChar char="v"/>
            </a:pPr>
            <a:endParaRPr lang="kk-K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kk-K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London</a:t>
            </a:r>
            <a:endParaRPr lang="kk-KZ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26638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7166"/>
            <a:ext cx="1440160" cy="115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642918"/>
            <a:ext cx="7239000" cy="5907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Char char="v"/>
            </a:pP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Қазақтың ұлы ақыны, ойшыл философы кім?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Устройство, которое обеспечивает дыхание человека под водой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at is the best river in Great Britain</a:t>
            </a: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Font typeface="Wingdings" pitchFamily="2" charset="2"/>
              <a:buChar char="v"/>
            </a:pPr>
            <a:r>
              <a:rPr lang="en-US" sz="3200" dirty="0"/>
              <a:t>Have you visited </a:t>
            </a:r>
            <a:r>
              <a:rPr lang="en-US" sz="3200" dirty="0" smtClean="0"/>
              <a:t>EXPO</a:t>
            </a:r>
            <a:r>
              <a:rPr lang="kk-KZ" sz="3200" dirty="0" smtClean="0"/>
              <a:t>?</a:t>
            </a:r>
            <a:r>
              <a:rPr lang="en-US" sz="3200" dirty="0" smtClean="0"/>
              <a:t> Say </a:t>
            </a:r>
            <a:r>
              <a:rPr lang="en-US" sz="3200" dirty="0"/>
              <a:t>your impression about this exhibition?</a:t>
            </a:r>
            <a:endParaRPr lang="ru-RU" sz="3200" dirty="0"/>
          </a:p>
          <a:p>
            <a:pPr marL="0" indent="0">
              <a:buFont typeface="Wingdings" pitchFamily="2" charset="2"/>
              <a:buChar char="v"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34" y="5143512"/>
            <a:ext cx="1703009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6051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pitchFamily="2" charset="2"/>
              <a:buChar char="v"/>
            </a:pPr>
            <a:endParaRPr lang="kk-KZ" dirty="0" smtClean="0"/>
          </a:p>
          <a:p>
            <a:pPr marL="0" indent="0">
              <a:buFont typeface="Wingdings" pitchFamily="2" charset="2"/>
              <a:buChar char="v"/>
            </a:pPr>
            <a:r>
              <a:rPr lang="en-US" sz="3200" dirty="0" smtClean="0"/>
              <a:t>  </a:t>
            </a:r>
            <a:r>
              <a:rPr lang="kk-KZ" sz="3200" dirty="0" smtClean="0"/>
              <a:t>Абай Құнанбаев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Font typeface="Wingdings" pitchFamily="2" charset="2"/>
              <a:buChar char="v"/>
            </a:pPr>
            <a:r>
              <a:rPr lang="kk-K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Акваланг</a:t>
            </a:r>
          </a:p>
          <a:p>
            <a:pPr marL="0" indent="0">
              <a:buFont typeface="Wingdings" pitchFamily="2" charset="2"/>
              <a:buChar char="v"/>
            </a:pPr>
            <a:endParaRPr lang="kk-KZ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Thames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68" y="4077073"/>
            <a:ext cx="25748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Қазақстанның мемлекеттік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рәм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і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здерін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атандар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? </a:t>
            </a: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наземная электрическая железная дорога.</a:t>
            </a: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How many states are there in the USA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Font typeface="Wingdings" pitchFamily="2" charset="2"/>
              <a:buChar char="v"/>
            </a:pPr>
            <a:r>
              <a:rPr lang="en-US" sz="3200" dirty="0"/>
              <a:t>What do you want to change in our town for its developing? </a:t>
            </a:r>
            <a:endParaRPr lang="ru-RU" sz="3200" dirty="0"/>
          </a:p>
          <a:p>
            <a:pPr marL="0" indent="0">
              <a:buFont typeface="Wingdings" pitchFamily="2" charset="2"/>
              <a:buChar char="v"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143512"/>
            <a:ext cx="1608397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2800" dirty="0">
              <a:latin typeface="Times New Roman"/>
              <a:ea typeface="Calibri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Ту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,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елтанба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,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әнұран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>
              <a:buFont typeface="Wingdings" pitchFamily="2" charset="2"/>
              <a:buChar char="v"/>
            </a:pP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</a:p>
          <a:p>
            <a:pPr marL="0" indent="0">
              <a:buFont typeface="Wingdings" pitchFamily="2" charset="2"/>
              <a:buChar char="v"/>
            </a:pP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kk-KZ" sz="48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50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ctr">
              <a:buFont typeface="Wingdings" pitchFamily="2" charset="2"/>
              <a:buChar char="v"/>
            </a:pP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 algn="ctr">
              <a:buFont typeface="Wingdings" pitchFamily="2" charset="2"/>
              <a:buChar char="v"/>
            </a:pPr>
            <a:endParaRPr lang="kk-KZ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</a:endParaRPr>
          </a:p>
          <a:p>
            <a:pPr marL="0" indent="0">
              <a:buFont typeface="Wingdings" pitchFamily="2" charset="2"/>
              <a:buChar char="v"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42" y="4500569"/>
            <a:ext cx="2014022" cy="152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Қазақстанда Наурыз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мейрамы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қашан тойланады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Тот, кто любит свое отечество, предан своей родине.</a:t>
            </a:r>
          </a:p>
          <a:p>
            <a:pPr marL="0" indent="0">
              <a:buFont typeface="Wingdings" pitchFamily="2" charset="2"/>
              <a:buChar char="v"/>
            </a:pPr>
            <a:endParaRPr lang="kk-KZ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Who is officially head of the UK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214950"/>
            <a:ext cx="1714512" cy="12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 marL="0" indent="0" algn="ctr">
              <a:buFont typeface="Wingdings" pitchFamily="2" charset="2"/>
              <a:buChar char="v"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22 наурыз</a:t>
            </a:r>
          </a:p>
          <a:p>
            <a:pPr marL="0" indent="0" algn="ctr">
              <a:buFont typeface="Wingdings" pitchFamily="2" charset="2"/>
              <a:buChar char="v"/>
            </a:pP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Патриот</a:t>
            </a:r>
          </a:p>
          <a:p>
            <a:pPr marL="0" indent="0" algn="ctr">
              <a:buFont typeface="Wingdings" pitchFamily="2" charset="2"/>
              <a:buChar char="v"/>
            </a:pP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/>
                <a:ea typeface="Calibri"/>
              </a:rPr>
              <a:t>the Queen </a:t>
            </a:r>
            <a:endParaRPr lang="ru-RU" sz="40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Font typeface="Wingdings" pitchFamily="2" charset="2"/>
              <a:buChar char="v"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929198"/>
            <a:ext cx="2099921" cy="15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Қай жылы Қазақстанның астансы Алматыдан Астана қаласына көшті?</a:t>
            </a:r>
          </a:p>
          <a:p>
            <a:pPr>
              <a:buFont typeface="Wingdings" pitchFamily="2" charset="2"/>
              <a:buChar char="v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птица является символом России? </a:t>
            </a:r>
          </a:p>
          <a:p>
            <a:pPr>
              <a:buNone/>
            </a:pPr>
            <a:endParaRPr lang="kk-KZ" dirty="0" smtClean="0"/>
          </a:p>
          <a:p>
            <a:pPr>
              <a:buFont typeface="Wingdings" pitchFamily="2" charset="2"/>
              <a:buChar char="v"/>
            </a:pPr>
            <a:endParaRPr lang="kk-KZ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do people celebrate the Day of languages in Kazakhstan?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099921" cy="15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kk-KZ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kk-KZ" sz="4900" cap="none" dirty="0" smtClean="0">
                <a:solidFill>
                  <a:srgbClr val="FF0000"/>
                </a:solidFill>
                <a:latin typeface="Times New Roman"/>
                <a:ea typeface="Calibri"/>
              </a:rPr>
              <a:t>Игра состоит из </a:t>
            </a:r>
            <a:r>
              <a:rPr lang="en-US" sz="4900" cap="none" dirty="0" smtClean="0">
                <a:solidFill>
                  <a:srgbClr val="FF0000"/>
                </a:solidFill>
                <a:latin typeface="Times New Roman"/>
                <a:ea typeface="Calibri"/>
              </a:rPr>
              <a:t>5</a:t>
            </a:r>
            <a:r>
              <a:rPr lang="kk-KZ" sz="4900" cap="none" dirty="0" smtClean="0">
                <a:solidFill>
                  <a:srgbClr val="FF0000"/>
                </a:solidFill>
                <a:latin typeface="Times New Roman"/>
                <a:ea typeface="Calibri"/>
              </a:rPr>
              <a:t>  туров</a:t>
            </a:r>
            <a:r>
              <a:rPr lang="kk-KZ" sz="4900" dirty="0" smtClean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ru-RU" sz="4000" dirty="0">
                <a:latin typeface="Times New Roman"/>
                <a:ea typeface="Calibri"/>
              </a:rPr>
              <a:t/>
            </a:r>
            <a:br>
              <a:rPr lang="ru-RU" sz="4000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7956873" cy="4680520"/>
          </a:xfrm>
        </p:spPr>
        <p:txBody>
          <a:bodyPr/>
          <a:lstStyle/>
          <a:p>
            <a:pPr marL="457200" algn="just">
              <a:lnSpc>
                <a:spcPts val="1920"/>
              </a:lnSpc>
              <a:spcAft>
                <a:spcPts val="0"/>
              </a:spcAft>
            </a:pPr>
            <a:endParaRPr lang="kk-KZ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algn="just">
              <a:lnSpc>
                <a:spcPts val="1920"/>
              </a:lnSpc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 marL="457200" algn="just">
              <a:lnSpc>
                <a:spcPts val="1920"/>
              </a:lnSpc>
              <a:spcAft>
                <a:spcPts val="0"/>
              </a:spcAft>
            </a:pPr>
            <a:r>
              <a:rPr lang="kk-KZ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1. «Байга»</a:t>
            </a:r>
          </a:p>
          <a:p>
            <a:pPr marL="457200" algn="just">
              <a:lnSpc>
                <a:spcPts val="1920"/>
              </a:lnSpc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kk-KZ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«Пословицы»</a:t>
            </a:r>
          </a:p>
          <a:p>
            <a:pPr algn="just">
              <a:lnSpc>
                <a:spcPts val="1920"/>
              </a:lnSpc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kk-KZ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«Диктант - картинка»</a:t>
            </a:r>
          </a:p>
          <a:p>
            <a:pPr marL="0" indent="0" algn="just">
              <a:lnSpc>
                <a:spcPts val="1920"/>
              </a:lnSpc>
              <a:spcAft>
                <a:spcPts val="0"/>
              </a:spcAft>
              <a:buNone/>
            </a:pPr>
            <a:endParaRPr lang="ru-RU" sz="3600" dirty="0">
              <a:latin typeface="Times New Roman"/>
              <a:ea typeface="Times New Roman"/>
            </a:endParaRPr>
          </a:p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kk-KZ" sz="3600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kk-KZ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«Отгадай загадку»</a:t>
            </a:r>
          </a:p>
          <a:p>
            <a:pPr algn="just">
              <a:lnSpc>
                <a:spcPts val="1920"/>
              </a:lnSpc>
              <a:spcAft>
                <a:spcPts val="0"/>
              </a:spcAft>
            </a:pPr>
            <a:endParaRPr lang="kk-KZ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ts val="1920"/>
              </a:lnSpc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   5. «Конкурс капитанов»</a:t>
            </a:r>
            <a:endParaRPr lang="ru-RU" sz="3600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ts val="192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66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1997 жылы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Двуглавый орел</a:t>
            </a: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on the 22</a:t>
            </a:r>
            <a:r>
              <a:rPr lang="en-US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nd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 of September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099921" cy="15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 хандығы қашан құрылды?</a:t>
            </a:r>
          </a:p>
          <a:p>
            <a:pPr marL="0" indent="0">
              <a:buNone/>
            </a:pPr>
            <a:endParaRPr lang="kk-KZ" dirty="0" smtClean="0"/>
          </a:p>
          <a:p>
            <a:endParaRPr lang="kk-KZ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раздел науки о языке изучает звуки?</a:t>
            </a:r>
          </a:p>
          <a:p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imes New Roman,14,-1,5,50,0,0,0,0,0"/>
              </a:rPr>
              <a:t>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is the Statue of Liberty situated?</a:t>
            </a:r>
            <a:endParaRPr lang="kk-KZ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1034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algn="ctr">
              <a:buFont typeface="Wingdings" pitchFamily="2" charset="2"/>
              <a:buChar char="v"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16 ғасырда</a:t>
            </a:r>
          </a:p>
          <a:p>
            <a:pPr marL="0" indent="0">
              <a:buNone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Фонетика</a:t>
            </a:r>
          </a:p>
          <a:p>
            <a:pPr marL="0" indent="0" algn="ctr">
              <a:buNone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kk-KZ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New York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099921" cy="15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для первой команды.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kk-KZ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kk-KZ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kk-KZ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Аппақ</a:t>
            </a:r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, ұзын,қозғалмай жатар сулап,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Сол нәрсе қолға түссе кетер турап</a:t>
            </a: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пышақ, </a:t>
            </a:r>
            <a:endParaRPr lang="kk-KZ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нож,</a:t>
            </a:r>
          </a:p>
          <a:p>
            <a:pPr marL="0" indent="0" algn="ctr">
              <a:buNone/>
            </a:pPr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knife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56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Лежал, лежал, да и в речку побежал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снег,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кар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snow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The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little old man, who has 12 children.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10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65175"/>
            <a:ext cx="7239000" cy="56911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kk-KZ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kk-KZ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a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year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</a:t>
            </a: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год</a:t>
            </a:r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 </a:t>
            </a: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жыл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785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kk-KZ" sz="6000" dirty="0">
                <a:solidFill>
                  <a:schemeClr val="tx1"/>
                </a:solidFill>
              </a:rPr>
              <a:t/>
            </a:r>
            <a:br>
              <a:rPr lang="kk-KZ" sz="6000" dirty="0">
                <a:solidFill>
                  <a:schemeClr val="tx1"/>
                </a:solidFill>
              </a:rPr>
            </a:br>
            <a:r>
              <a:rPr lang="kk-KZ" sz="6000" dirty="0">
                <a:solidFill>
                  <a:schemeClr val="tx1"/>
                </a:solidFill>
              </a:rPr>
              <a:t>1</a:t>
            </a:r>
            <a:r>
              <a:rPr lang="kk-KZ" sz="6000" dirty="0" smtClean="0">
                <a:solidFill>
                  <a:schemeClr val="tx1"/>
                </a:solidFill>
              </a:rPr>
              <a:t>- ШІ АЙНАЛЫМ</a:t>
            </a:r>
            <a:endParaRPr lang="ru-RU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341532"/>
              </p:ext>
            </p:extLst>
          </p:nvPr>
        </p:nvGraphicFramePr>
        <p:xfrm>
          <a:off x="179512" y="2636912"/>
          <a:ext cx="7607199" cy="173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499"/>
                <a:gridCol w="2511350"/>
                <a:gridCol w="2511350"/>
              </a:tblGrid>
              <a:tr h="1732268">
                <a:tc>
                  <a:txBody>
                    <a:bodyPr/>
                    <a:lstStyle/>
                    <a:p>
                      <a:pPr algn="ctr"/>
                      <a:r>
                        <a:rPr lang="ru-RU" sz="6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1/20</a:t>
                      </a:r>
                      <a:endParaRPr lang="ru-RU" sz="6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1/20</a:t>
                      </a:r>
                      <a:endParaRPr lang="ru-RU" sz="6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1/20</a:t>
                      </a:r>
                      <a:endParaRPr lang="ru-RU" sz="6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48" y="116632"/>
            <a:ext cx="201622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для второй команды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kk-KZ" sz="2800" dirty="0" smtClean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kk-KZ" sz="2800" dirty="0"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Жалт-жұлт </a:t>
            </a:r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етеді,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Жалмай –жалмай жұтады.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от</a:t>
            </a: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</a:t>
            </a:r>
          </a:p>
          <a:p>
            <a:pPr marL="0" indent="0" algn="ctr">
              <a:buNone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огонь</a:t>
            </a:r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 </a:t>
            </a: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fire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Без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ног и без крыльев, оно быстро летит, не догонишь его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73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40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время,</a:t>
            </a:r>
          </a:p>
          <a:p>
            <a:pPr marL="0" indent="0" algn="ctr"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time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</a:t>
            </a:r>
          </a:p>
          <a:p>
            <a:pPr marL="0" indent="0" algn="ctr">
              <a:buNone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уақыт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95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kk-K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kk-KZ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I </a:t>
            </a: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have cities but no houses; forests but no trees; rivers without water; what am I?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40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 map</a:t>
            </a:r>
          </a:p>
          <a:p>
            <a:pPr algn="ctr">
              <a:buFont typeface="Wingdings" pitchFamily="2" charset="2"/>
              <a:buChar char="v"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 algn="ctr">
              <a:buFont typeface="Wingdings" pitchFamily="2" charset="2"/>
              <a:buChar char="v"/>
            </a:pPr>
            <a:endParaRPr lang="kk-KZ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Карта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для третей команды: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 algn="ctr">
              <a:buNone/>
            </a:pP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kk-KZ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Қар </a:t>
            </a:r>
            <a:r>
              <a:rPr lang="kk-K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сияқты аппақ, өзі сондай тәтті –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ақ.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70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 algn="ctr">
              <a:buNone/>
            </a:pPr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қант, </a:t>
            </a: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сахар</a:t>
            </a:r>
            <a:r>
              <a:rPr lang="kk-K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endParaRPr lang="kk-KZ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sugar.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628800"/>
            <a:ext cx="7560840" cy="15785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Тур второй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kk-KZ" sz="5400" b="1" dirty="0" smtClean="0">
                <a:solidFill>
                  <a:schemeClr val="tx1"/>
                </a:solidFill>
              </a:rPr>
              <a:t>«Пословицы</a:t>
            </a:r>
            <a:r>
              <a:rPr lang="kk-KZ" sz="5400" b="1" dirty="0">
                <a:solidFill>
                  <a:schemeClr val="tx1"/>
                </a:solidFill>
              </a:rPr>
              <a:t>»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5121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PNG фото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32" y="83671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К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вечеру умирает, по утру оживает.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09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день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day</a:t>
            </a:r>
            <a:r>
              <a:rPr lang="kk-KZ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 </a:t>
            </a:r>
            <a:endParaRPr lang="kk-KZ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күн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kk-KZ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kk-KZ" sz="28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It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is running night and day but it never runs away.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94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kk-KZ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kk-KZ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kk-KZ" sz="28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clock, </a:t>
            </a:r>
            <a:endParaRPr lang="kk-KZ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часы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, </a:t>
            </a:r>
            <a:endParaRPr lang="kk-KZ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</a:rPr>
              <a:t>сағат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239000" cy="5907056"/>
          </a:xfrm>
        </p:spPr>
        <p:txBody>
          <a:bodyPr/>
          <a:lstStyle/>
          <a:p>
            <a:endParaRPr lang="ru-RU" dirty="0" smtClean="0"/>
          </a:p>
          <a:p>
            <a:r>
              <a:rPr lang="kk-KZ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for your attention</a:t>
            </a:r>
            <a:r>
              <a:rPr lang="kk-KZ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kk-KZ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0477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0493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5"/>
            <a:ext cx="2088232" cy="244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Пословицы для </a:t>
            </a:r>
            <a:r>
              <a:rPr lang="kk-KZ" sz="3600" dirty="0" smtClean="0"/>
              <a:t>1-ой </a:t>
            </a:r>
            <a:r>
              <a:rPr lang="ru-RU" sz="3600" dirty="0"/>
              <a:t>команды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563295"/>
              </p:ext>
            </p:extLst>
          </p:nvPr>
        </p:nvGraphicFramePr>
        <p:xfrm>
          <a:off x="107504" y="1772816"/>
          <a:ext cx="7848872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448"/>
                <a:gridCol w="3815424"/>
              </a:tblGrid>
              <a:tr h="891047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</a:t>
                      </a:r>
                      <a:endParaRPr lang="ru-RU" sz="2400" dirty="0"/>
                    </a:p>
                  </a:txBody>
                  <a:tcPr/>
                </a:tc>
              </a:tr>
              <a:tr h="918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 все то золото, что блестит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good beginning makes good ending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918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Обжегшись на молоке, дуют на воду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All is well that ends well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2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 гостях хорошо, а дома лучше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All is not gold that glitters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2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Хорошее начало полдела откачало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burnt child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breands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the fire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72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хорошо, что хорошо кончается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East or west home is best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5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Пословицы для </a:t>
            </a:r>
            <a:r>
              <a:rPr lang="kk-KZ" sz="3600" dirty="0" smtClean="0"/>
              <a:t>2-ой </a:t>
            </a:r>
            <a:r>
              <a:rPr lang="ru-RU" sz="3600" dirty="0"/>
              <a:t>команды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064691"/>
              </p:ext>
            </p:extLst>
          </p:nvPr>
        </p:nvGraphicFramePr>
        <p:xfrm>
          <a:off x="107504" y="1628799"/>
          <a:ext cx="7992888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836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</a:t>
                      </a:r>
                      <a:endParaRPr lang="ru-RU" sz="2400" dirty="0"/>
                    </a:p>
                  </a:txBody>
                  <a:tcPr/>
                </a:tc>
              </a:tr>
              <a:tr h="678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Лучше поздно, чем никогда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Like father, like son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678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глаз долой –из сердца вон.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news is good news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678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Яблоко от яблони далеко не падает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First think, then speak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97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Отсутствие новостей -хорошая новость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Better late than never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97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Слово  - не воробей, вылетит – не поймаешь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Out of sight, out of mind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Пословицы для</a:t>
            </a:r>
            <a:r>
              <a:rPr lang="en-US" sz="3600" dirty="0" smtClean="0"/>
              <a:t> 3-</a:t>
            </a:r>
            <a:r>
              <a:rPr lang="ru-RU" sz="3600" dirty="0" smtClean="0"/>
              <a:t>й команды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62675"/>
              </p:ext>
            </p:extLst>
          </p:nvPr>
        </p:nvGraphicFramePr>
        <p:xfrm>
          <a:off x="179512" y="1844824"/>
          <a:ext cx="7848872" cy="475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791810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172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1810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Аппетит приходит во время еды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172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There is no place like home 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1810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Дареному коню в зубы не смотрят.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172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Business before pleasure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1810">
                <a:tc>
                  <a:txBody>
                    <a:bodyPr/>
                    <a:lstStyle/>
                    <a:p>
                      <a:pPr marL="457200" indent="-276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Знания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сила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136525" indent="-19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Don’t look a gift horse in the mouth.-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1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гостях хорошо, а дома лучше.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1155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Appetite comes with eating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918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Сделал дело – гуляй смело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11557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Knowledge is power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55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NG фото\0_122904_b675b06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7629" y="3789040"/>
            <a:ext cx="56028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3-айналым</a:t>
            </a:r>
          </a:p>
          <a:p>
            <a:pPr algn="ctr"/>
            <a:r>
              <a:rPr lang="kk-KZ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СУРЕТШІ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88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8728" y="4287391"/>
            <a:ext cx="7239000" cy="1740808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Отгадай загадку </a:t>
            </a:r>
            <a:b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kk-KZ" sz="5400" dirty="0" smtClean="0">
                <a:solidFill>
                  <a:schemeClr val="tx2">
                    <a:lumMod val="50000"/>
                  </a:schemeClr>
                </a:solidFill>
              </a:rPr>
              <a:t>Жұмбақ шешу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1"/>
            <a:ext cx="1584175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809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PNG фото\downloads_shear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6"/>
            <a:ext cx="4438115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754</TotalTime>
  <Words>607</Words>
  <Application>Microsoft Office PowerPoint</Application>
  <PresentationFormat>Экран (4:3)</PresentationFormat>
  <Paragraphs>260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Изящная</vt:lpstr>
      <vt:lpstr>Презентация PowerPoint</vt:lpstr>
      <vt:lpstr>  Игра состоит из 5  туров:  </vt:lpstr>
      <vt:lpstr>      1- ШІ АЙНАЛЫМ</vt:lpstr>
      <vt:lpstr>Тур второй «Пословицы»</vt:lpstr>
      <vt:lpstr>Пословицы для 1-ой команды</vt:lpstr>
      <vt:lpstr>Пословицы для 2-ой команды</vt:lpstr>
      <vt:lpstr>Пословицы для 3-й команды</vt:lpstr>
      <vt:lpstr>Презентация PowerPoint</vt:lpstr>
      <vt:lpstr> Отгадай загадку  Жұмбақ шешу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«Полиглот»</dc:title>
  <dc:creator>aa0c3b1</dc:creator>
  <cp:lastModifiedBy>Пользователь Windows</cp:lastModifiedBy>
  <cp:revision>93</cp:revision>
  <dcterms:created xsi:type="dcterms:W3CDTF">2016-02-15T15:19:36Z</dcterms:created>
  <dcterms:modified xsi:type="dcterms:W3CDTF">2017-09-21T10:40:42Z</dcterms:modified>
</cp:coreProperties>
</file>