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6" r:id="rId3"/>
    <p:sldId id="265" r:id="rId4"/>
    <p:sldId id="256" r:id="rId5"/>
    <p:sldId id="268" r:id="rId6"/>
    <p:sldId id="25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214A2-7D3F-4483-A05A-3A58052E4D6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95B7-E206-42B0-A213-6CC50A2D5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5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5B7-E206-42B0-A213-6CC50A2D5A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3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70E1-969F-4EF0-8EF6-3A37FFE3CDC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D1FB-E57A-4CB3-80B7-B5800B4CDBF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891" y="260648"/>
            <a:ext cx="55633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ноября.</a:t>
            </a:r>
          </a:p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</a:t>
            </a:r>
            <a:r>
              <a:rPr lang="ru-RU" sz="5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20425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Хорошее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настроение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300114"/>
            <a:ext cx="22860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(препятствие)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29200"/>
            <a:ext cx="127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нания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1230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0160" y="2420888"/>
            <a:ext cx="1016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успех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3" y="1321085"/>
            <a:ext cx="2226831" cy="2555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96" y="3496896"/>
            <a:ext cx="2231329" cy="2560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149" y="4297458"/>
            <a:ext cx="2231329" cy="2560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62" y="3191878"/>
            <a:ext cx="2231329" cy="2560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16530"/>
            <a:ext cx="223132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В магазин пришли с работы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Покупатели еноты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Покупать у продавца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Два соленых огурца.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Говорит продавец: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- Две копейки – огурец.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- Дайте нам по огурцу.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- Заплатите продавцу.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Очень точно. Молодцы.</a:t>
            </a:r>
            <a:b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Забирайте огурцы</a:t>
            </a:r>
            <a:r>
              <a:rPr lang="ru-RU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….</a:t>
            </a:r>
          </a:p>
          <a:p>
            <a:pPr algn="r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Эмма </a:t>
            </a:r>
            <a:r>
              <a:rPr lang="ru-RU" sz="2400" i="1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Мошковская</a:t>
            </a:r>
            <a:endParaRPr lang="ru-RU" sz="2400" i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3134" r="6311"/>
          <a:stretch/>
        </p:blipFill>
        <p:spPr>
          <a:xfrm>
            <a:off x="5148064" y="3140968"/>
            <a:ext cx="3422291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9611" y="476672"/>
            <a:ext cx="398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 МАГАЗИНЕ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59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6872"/>
            <a:ext cx="77857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МАГАЗИН, СУПЕРМАРКЕТ</a:t>
            </a:r>
          </a:p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ДҮКЕН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SHOP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6302" y="54868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Словарик: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9047" y="48106"/>
            <a:ext cx="4499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Деньги</a:t>
            </a:r>
          </a:p>
          <a:p>
            <a:pPr algn="ctr"/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монеты           купюры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98516" y="764704"/>
            <a:ext cx="648072" cy="535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19309" y="695235"/>
            <a:ext cx="432048" cy="633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3509"/>
            <a:ext cx="3744416" cy="25472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75628"/>
            <a:ext cx="4653057" cy="310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89" y="5103580"/>
            <a:ext cx="8718036" cy="165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r="1613" b="11370"/>
          <a:stretch/>
        </p:blipFill>
        <p:spPr>
          <a:xfrm>
            <a:off x="19110" y="0"/>
            <a:ext cx="2784318" cy="2282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700808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40493" r="5112" b="42870"/>
          <a:stretch/>
        </p:blipFill>
        <p:spPr>
          <a:xfrm>
            <a:off x="3028979" y="116632"/>
            <a:ext cx="1903061" cy="293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79490" y="254207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03" y="104089"/>
            <a:ext cx="1383721" cy="13837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17986" y="724499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r="5113"/>
          <a:stretch/>
        </p:blipFill>
        <p:spPr>
          <a:xfrm>
            <a:off x="574" y="2542467"/>
            <a:ext cx="3313098" cy="2201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0671" y="3087814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1695008" cy="16950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20998" y="1200771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4" y="1068043"/>
            <a:ext cx="1239058" cy="8811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56879" y="101691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3570" r="12934" b="15036"/>
          <a:stretch/>
        </p:blipFill>
        <p:spPr>
          <a:xfrm>
            <a:off x="1603489" y="4785485"/>
            <a:ext cx="2043741" cy="19756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02704" y="5857257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1" y="113732"/>
            <a:ext cx="695657" cy="14231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95104" y="139724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06" y="1858799"/>
            <a:ext cx="1861418" cy="24244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588703" y="4200710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13" y="1949215"/>
            <a:ext cx="2120068" cy="157238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24402" y="3229211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-1023" r="12379"/>
          <a:stretch/>
        </p:blipFill>
        <p:spPr>
          <a:xfrm>
            <a:off x="3553455" y="3799907"/>
            <a:ext cx="1872208" cy="246334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78916" y="6249173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01" y="4801595"/>
            <a:ext cx="2056405" cy="205640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908871" y="6110667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6" y="5397449"/>
            <a:ext cx="1144211" cy="9196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34626" y="500460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3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7704" y="332656"/>
            <a:ext cx="480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дать сдачу?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" y="1412776"/>
            <a:ext cx="1324372" cy="1324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14201"/>
            <a:ext cx="1329043" cy="13229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44" y="1412776"/>
            <a:ext cx="1329043" cy="13229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50" y="1408827"/>
            <a:ext cx="1329043" cy="13229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349" y="1408827"/>
            <a:ext cx="1329043" cy="13229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373216"/>
            <a:ext cx="1329043" cy="13229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067" y="5373216"/>
            <a:ext cx="1329043" cy="13229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54" y="5400531"/>
            <a:ext cx="1329043" cy="13229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61" y="5400530"/>
            <a:ext cx="1329043" cy="13229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48" y="5353873"/>
            <a:ext cx="1329043" cy="13229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/>
          <a:srcRect l="8421" t="861" r="9366"/>
          <a:stretch/>
        </p:blipFill>
        <p:spPr>
          <a:xfrm>
            <a:off x="7020272" y="1404411"/>
            <a:ext cx="1840494" cy="16645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860" y="5172694"/>
            <a:ext cx="1857140" cy="16853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t="2059" r="50000"/>
          <a:stretch/>
        </p:blipFill>
        <p:spPr>
          <a:xfrm>
            <a:off x="453358" y="3228705"/>
            <a:ext cx="1516602" cy="1522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5720" y="3227079"/>
            <a:ext cx="1511939" cy="15241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966" y="3227079"/>
            <a:ext cx="1511939" cy="15241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743" y="3293343"/>
            <a:ext cx="1511939" cy="15241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442" y="3268172"/>
            <a:ext cx="1511939" cy="15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891" y="260648"/>
            <a:ext cx="55633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ноября.</a:t>
            </a:r>
          </a:p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</a:t>
            </a:r>
            <a:r>
              <a:rPr lang="ru-RU" sz="5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20425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Хорошее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настроение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300114"/>
            <a:ext cx="22860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(препятствие)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29200"/>
            <a:ext cx="127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нания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1230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0160" y="2420888"/>
            <a:ext cx="1016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успех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3" y="1321085"/>
            <a:ext cx="2226831" cy="2555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96" y="3496896"/>
            <a:ext cx="2231329" cy="2560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149" y="4297458"/>
            <a:ext cx="2231329" cy="2560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62" y="3191878"/>
            <a:ext cx="2231329" cy="2560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16530"/>
            <a:ext cx="223132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67</Words>
  <Application>Microsoft Office PowerPoint</Application>
  <PresentationFormat>Экран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MS Mincho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Нумерация чисел от 21 до 100</dc:title>
  <dc:creator>Эпицентр</dc:creator>
  <cp:lastModifiedBy>N&amp;S</cp:lastModifiedBy>
  <cp:revision>34</cp:revision>
  <dcterms:created xsi:type="dcterms:W3CDTF">2015-03-29T19:53:43Z</dcterms:created>
  <dcterms:modified xsi:type="dcterms:W3CDTF">2017-11-21T16:49:26Z</dcterms:modified>
</cp:coreProperties>
</file>