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92613" autoAdjust="0"/>
  </p:normalViewPr>
  <p:slideViewPr>
    <p:cSldViewPr snapToGrid="0">
      <p:cViewPr>
        <p:scale>
          <a:sx n="64" d="100"/>
          <a:sy n="64" d="100"/>
        </p:scale>
        <p:origin x="-62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84243-3AC8-4824-9466-88EBA977C5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BA251-D728-4783-8E3A-5C0FB52E3CE8}">
      <dgm:prSet phldrT="[Текст]" phldr="1"/>
      <dgm:spPr/>
      <dgm:t>
        <a:bodyPr/>
        <a:lstStyle/>
        <a:p>
          <a:endParaRPr lang="ru-RU" dirty="0"/>
        </a:p>
      </dgm:t>
    </dgm:pt>
    <dgm:pt modelId="{E9BA499F-659B-428A-9D67-4E1DFBAE82BD}" type="parTrans" cxnId="{A637E340-E76A-4031-AF5E-DF0C15DB7B1B}">
      <dgm:prSet/>
      <dgm:spPr/>
      <dgm:t>
        <a:bodyPr/>
        <a:lstStyle/>
        <a:p>
          <a:endParaRPr lang="ru-RU"/>
        </a:p>
      </dgm:t>
    </dgm:pt>
    <dgm:pt modelId="{4A208D2A-7537-43A6-B6A9-AF0427A36A0D}" type="sibTrans" cxnId="{A637E340-E76A-4031-AF5E-DF0C15DB7B1B}">
      <dgm:prSet/>
      <dgm:spPr/>
      <dgm:t>
        <a:bodyPr/>
        <a:lstStyle/>
        <a:p>
          <a:endParaRPr lang="ru-RU"/>
        </a:p>
      </dgm:t>
    </dgm:pt>
    <dgm:pt modelId="{60EA8EB9-F7CC-46C9-8F09-732503C5E0F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Семенящий бег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3BAA62F-10EC-4EF4-BABE-5492344DF7C3}" type="parTrans" cxnId="{72B3E803-2094-45D5-9AE2-3FB932FEFB59}">
      <dgm:prSet/>
      <dgm:spPr/>
      <dgm:t>
        <a:bodyPr/>
        <a:lstStyle/>
        <a:p>
          <a:endParaRPr lang="ru-RU"/>
        </a:p>
      </dgm:t>
    </dgm:pt>
    <dgm:pt modelId="{41A1B629-83DF-4A64-AE84-0976E80C9F07}" type="sibTrans" cxnId="{72B3E803-2094-45D5-9AE2-3FB932FEFB59}">
      <dgm:prSet/>
      <dgm:spPr/>
      <dgm:t>
        <a:bodyPr/>
        <a:lstStyle/>
        <a:p>
          <a:endParaRPr lang="ru-RU"/>
        </a:p>
      </dgm:t>
    </dgm:pt>
    <dgm:pt modelId="{55204134-6B6A-48D0-8E5E-579A53CAEB7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Скоростное ведение 1-2 мячей в парах (челноком):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DA28C77-3902-46A3-809A-0AA9C6330909}" type="parTrans" cxnId="{F200848F-982C-428A-9902-BAF362DB7A3F}">
      <dgm:prSet/>
      <dgm:spPr/>
      <dgm:t>
        <a:bodyPr/>
        <a:lstStyle/>
        <a:p>
          <a:endParaRPr lang="ru-RU"/>
        </a:p>
      </dgm:t>
    </dgm:pt>
    <dgm:pt modelId="{2984D9A5-0D4A-46F3-BBAE-3DF1A7A2DC00}" type="sibTrans" cxnId="{F200848F-982C-428A-9902-BAF362DB7A3F}">
      <dgm:prSet/>
      <dgm:spPr/>
      <dgm:t>
        <a:bodyPr/>
        <a:lstStyle/>
        <a:p>
          <a:endParaRPr lang="ru-RU"/>
        </a:p>
      </dgm:t>
    </dgm:pt>
    <dgm:pt modelId="{CDE0C34F-234A-4029-B0AC-592C78F7D4D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Прыжки на месте с поворотами на 90 и 130</a:t>
          </a:r>
          <a:r>
            <a:rPr lang="ru-RU" sz="1200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 ведением одного или двух мячей.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C1987CB-EF07-45E2-9C49-010317556D98}" type="parTrans" cxnId="{128D68E9-0EF8-4BD3-9663-DFD975785C17}">
      <dgm:prSet/>
      <dgm:spPr/>
      <dgm:t>
        <a:bodyPr/>
        <a:lstStyle/>
        <a:p>
          <a:endParaRPr lang="ru-RU"/>
        </a:p>
      </dgm:t>
    </dgm:pt>
    <dgm:pt modelId="{0C622803-895C-49EA-B7CA-FF84633E1536}" type="sibTrans" cxnId="{128D68E9-0EF8-4BD3-9663-DFD975785C17}">
      <dgm:prSet/>
      <dgm:spPr/>
      <dgm:t>
        <a:bodyPr/>
        <a:lstStyle/>
        <a:p>
          <a:endParaRPr lang="ru-RU"/>
        </a:p>
      </dgm:t>
    </dgm:pt>
    <dgm:pt modelId="{8A2835DB-6519-43E5-8A81-E0163130D39B}">
      <dgm:prSet/>
      <dgm:spPr/>
      <dgm:t>
        <a:bodyPr/>
        <a:lstStyle/>
        <a:p>
          <a:r>
            <a:rPr lang="ru-RU" b="1" dirty="0" smtClean="0"/>
            <a:t>БЫСТРОТА</a:t>
          </a:r>
          <a:endParaRPr lang="ru-RU" dirty="0"/>
        </a:p>
      </dgm:t>
    </dgm:pt>
    <dgm:pt modelId="{11D55C44-1F3E-42F7-987C-EEA0CD936181}" type="parTrans" cxnId="{5D6D3E36-5ED1-4871-BD4C-F228BB3EA195}">
      <dgm:prSet/>
      <dgm:spPr/>
      <dgm:t>
        <a:bodyPr/>
        <a:lstStyle/>
        <a:p>
          <a:endParaRPr lang="ru-RU"/>
        </a:p>
      </dgm:t>
    </dgm:pt>
    <dgm:pt modelId="{A55CB565-1862-4A93-8472-26E82E68DE42}" type="sibTrans" cxnId="{5D6D3E36-5ED1-4871-BD4C-F228BB3EA195}">
      <dgm:prSet/>
      <dgm:spPr/>
      <dgm:t>
        <a:bodyPr/>
        <a:lstStyle/>
        <a:p>
          <a:endParaRPr lang="ru-RU"/>
        </a:p>
      </dgm:t>
    </dgm:pt>
    <dgm:pt modelId="{422B01E8-A6B2-40A5-8705-C8B910158CC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с высоким подниманием бедра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EC009B7-4AEE-439C-BB3B-76F361DA4781}" type="parTrans" cxnId="{68405B30-E40F-4D81-AC4A-7E4D525E59A4}">
      <dgm:prSet/>
      <dgm:spPr/>
      <dgm:t>
        <a:bodyPr/>
        <a:lstStyle/>
        <a:p>
          <a:endParaRPr lang="ru-RU"/>
        </a:p>
      </dgm:t>
    </dgm:pt>
    <dgm:pt modelId="{3C7192E9-866B-47EE-8576-EFC47F303279}" type="sibTrans" cxnId="{68405B30-E40F-4D81-AC4A-7E4D525E59A4}">
      <dgm:prSet/>
      <dgm:spPr/>
      <dgm:t>
        <a:bodyPr/>
        <a:lstStyle/>
        <a:p>
          <a:endParaRPr lang="ru-RU"/>
        </a:p>
      </dgm:t>
    </dgm:pt>
    <dgm:pt modelId="{60195C38-2080-4BA4-9B56-9E3C481BFB8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с высоким подниманием бедра и последующим выбрасыванием голени вперед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A9FCE4-8AE6-49B1-B5C4-31E0D6234AE4}" type="parTrans" cxnId="{FC9CC529-9645-4A00-96FA-F108C6387349}">
      <dgm:prSet/>
      <dgm:spPr/>
      <dgm:t>
        <a:bodyPr/>
        <a:lstStyle/>
        <a:p>
          <a:endParaRPr lang="ru-RU"/>
        </a:p>
      </dgm:t>
    </dgm:pt>
    <dgm:pt modelId="{99EB2F94-5CDB-4E8C-A364-B701C23EABEC}" type="sibTrans" cxnId="{FC9CC529-9645-4A00-96FA-F108C6387349}">
      <dgm:prSet/>
      <dgm:spPr/>
      <dgm:t>
        <a:bodyPr/>
        <a:lstStyle/>
        <a:p>
          <a:endParaRPr lang="ru-RU"/>
        </a:p>
      </dgm:t>
    </dgm:pt>
    <dgm:pt modelId="{D6C8E7E8-7197-40D2-8D32-EAC809F8DE4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с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захлестом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голени.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718B9FB-6AFE-46BB-BEAA-E2ED8DC1E5D4}" type="parTrans" cxnId="{28071374-8B90-4341-B804-3A8E0F2F9D52}">
      <dgm:prSet/>
      <dgm:spPr/>
      <dgm:t>
        <a:bodyPr/>
        <a:lstStyle/>
        <a:p>
          <a:endParaRPr lang="ru-RU"/>
        </a:p>
      </dgm:t>
    </dgm:pt>
    <dgm:pt modelId="{F032EC4B-288B-40EB-B402-B45BBA9ED890}" type="sibTrans" cxnId="{28071374-8B90-4341-B804-3A8E0F2F9D52}">
      <dgm:prSet/>
      <dgm:spPr/>
      <dgm:t>
        <a:bodyPr/>
        <a:lstStyle/>
        <a:p>
          <a:endParaRPr lang="ru-RU"/>
        </a:p>
      </dgm:t>
    </dgm:pt>
    <dgm:pt modelId="{3C52805E-A0B8-4750-8ECF-5F029D915A4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толчками, поочередно отталкиваясь ногами от пола.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F1D175A-C1B6-4548-8F79-D0FE7383CCD4}" type="parTrans" cxnId="{8A5224CB-6EA4-46D7-9493-794A48AD4E3B}">
      <dgm:prSet/>
      <dgm:spPr/>
      <dgm:t>
        <a:bodyPr/>
        <a:lstStyle/>
        <a:p>
          <a:endParaRPr lang="ru-RU"/>
        </a:p>
      </dgm:t>
    </dgm:pt>
    <dgm:pt modelId="{DAEA3E63-55A5-4C1A-9E89-DE751D0D09D5}" type="sibTrans" cxnId="{8A5224CB-6EA4-46D7-9493-794A48AD4E3B}">
      <dgm:prSet/>
      <dgm:spPr/>
      <dgm:t>
        <a:bodyPr/>
        <a:lstStyle/>
        <a:p>
          <a:endParaRPr lang="ru-RU"/>
        </a:p>
      </dgm:t>
    </dgm:pt>
    <dgm:pt modelId="{256B40FB-133A-428C-8D53-2D1AE271665F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у стены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1D76BA-AD9D-4068-993C-B33F5FAD3A34}" type="parTrans" cxnId="{0C9B0504-6F14-4A2A-A674-33ACFC493565}">
      <dgm:prSet/>
      <dgm:spPr/>
      <dgm:t>
        <a:bodyPr/>
        <a:lstStyle/>
        <a:p>
          <a:endParaRPr lang="ru-RU"/>
        </a:p>
      </dgm:t>
    </dgm:pt>
    <dgm:pt modelId="{CC012DD9-6C60-4B21-9492-070599B082BB}" type="sibTrans" cxnId="{0C9B0504-6F14-4A2A-A674-33ACFC493565}">
      <dgm:prSet/>
      <dgm:spPr/>
      <dgm:t>
        <a:bodyPr/>
        <a:lstStyle/>
        <a:p>
          <a:endParaRPr lang="ru-RU"/>
        </a:p>
      </dgm:t>
    </dgm:pt>
    <dgm:pt modelId="{046A36DF-0FEC-458B-94E8-A50DE5A43EA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Бег вверх по лестнице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5642DE9-F226-4E1F-AEA3-731CE9A723B5}" type="parTrans" cxnId="{227211EF-5CCD-4E84-9D0D-5868E8564AFA}">
      <dgm:prSet/>
      <dgm:spPr/>
      <dgm:t>
        <a:bodyPr/>
        <a:lstStyle/>
        <a:p>
          <a:endParaRPr lang="ru-RU"/>
        </a:p>
      </dgm:t>
    </dgm:pt>
    <dgm:pt modelId="{7C218844-50AF-4DB9-8284-290C9F4D529E}" type="sibTrans" cxnId="{227211EF-5CCD-4E84-9D0D-5868E8564AFA}">
      <dgm:prSet/>
      <dgm:spPr/>
      <dgm:t>
        <a:bodyPr/>
        <a:lstStyle/>
        <a:p>
          <a:endParaRPr lang="ru-RU"/>
        </a:p>
      </dgm:t>
    </dgm:pt>
    <dgm:pt modelId="{6DE2FE53-9FB1-4DB9-B64F-AD7E8E88BFA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Рывок на 15-40-60 м с вращением мяча вокруг корпуса, шеи.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11C1D66-7444-4CDC-A551-BA3911070AB6}" type="parTrans" cxnId="{B7FBC97A-3794-4285-A410-AF73318FE201}">
      <dgm:prSet/>
      <dgm:spPr/>
      <dgm:t>
        <a:bodyPr/>
        <a:lstStyle/>
        <a:p>
          <a:endParaRPr lang="ru-RU"/>
        </a:p>
      </dgm:t>
    </dgm:pt>
    <dgm:pt modelId="{1B08B12D-FAD4-4ADA-937D-FB4EFD485D6D}" type="sibTrans" cxnId="{B7FBC97A-3794-4285-A410-AF73318FE201}">
      <dgm:prSet/>
      <dgm:spPr/>
      <dgm:t>
        <a:bodyPr/>
        <a:lstStyle/>
        <a:p>
          <a:endParaRPr lang="ru-RU"/>
        </a:p>
      </dgm:t>
    </dgm:pt>
    <dgm:pt modelId="{A87F71D8-AABD-411C-859B-0923050ADBF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Быстрый бег с высокого старта с передачей мяча с руки на руку. Дистанция до 50 м.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EC7BA0E-D504-444F-8D50-8602F0356969}" type="parTrans" cxnId="{B4695623-FFB0-405C-8440-E74862836BF8}">
      <dgm:prSet/>
      <dgm:spPr/>
      <dgm:t>
        <a:bodyPr/>
        <a:lstStyle/>
        <a:p>
          <a:endParaRPr lang="ru-RU"/>
        </a:p>
      </dgm:t>
    </dgm:pt>
    <dgm:pt modelId="{1828A778-FA7D-4A80-84F2-B82E45347D2F}" type="sibTrans" cxnId="{B4695623-FFB0-405C-8440-E74862836BF8}">
      <dgm:prSet/>
      <dgm:spPr/>
      <dgm:t>
        <a:bodyPr/>
        <a:lstStyle/>
        <a:p>
          <a:endParaRPr lang="ru-RU"/>
        </a:p>
      </dgm:t>
    </dgm:pt>
    <dgm:pt modelId="{37AEBEDC-210B-49E4-94A6-991622487B29}">
      <dgm:prSet/>
      <dgm:spPr/>
      <dgm:t>
        <a:bodyPr/>
        <a:lstStyle/>
        <a:p>
          <a:r>
            <a:rPr lang="ru-RU" b="1" dirty="0" smtClean="0"/>
            <a:t>ВЫНОСЛИВОСТЬ</a:t>
          </a:r>
          <a:endParaRPr lang="ru-RU" dirty="0"/>
        </a:p>
      </dgm:t>
    </dgm:pt>
    <dgm:pt modelId="{A4500591-B5D8-4A60-9E47-FBAF0BF9205E}" type="parTrans" cxnId="{8EAD1D9E-5B1D-4229-8E91-6CCC7FCFC098}">
      <dgm:prSet/>
      <dgm:spPr/>
      <dgm:t>
        <a:bodyPr/>
        <a:lstStyle/>
        <a:p>
          <a:endParaRPr lang="ru-RU"/>
        </a:p>
      </dgm:t>
    </dgm:pt>
    <dgm:pt modelId="{D7EE8F67-65F6-4FE7-BB9E-5C5E20723E8E}" type="sibTrans" cxnId="{8EAD1D9E-5B1D-4229-8E91-6CCC7FCFC098}">
      <dgm:prSet/>
      <dgm:spPr/>
      <dgm:t>
        <a:bodyPr/>
        <a:lstStyle/>
        <a:p>
          <a:endParaRPr lang="ru-RU"/>
        </a:p>
      </dgm:t>
    </dgm:pt>
    <dgm:pt modelId="{9EBD23C8-3052-4D92-817A-6244B04F78BA}">
      <dgm:prSet phldrT="[Текст]" phldr="1"/>
      <dgm:spPr/>
      <dgm:t>
        <a:bodyPr/>
        <a:lstStyle/>
        <a:p>
          <a:endParaRPr lang="ru-RU" dirty="0"/>
        </a:p>
      </dgm:t>
    </dgm:pt>
    <dgm:pt modelId="{74E0318F-88A1-43F9-A2D2-6B88D64A1AF4}" type="sibTrans" cxnId="{ECFE383B-CF45-4489-B035-EB76250F8A7F}">
      <dgm:prSet/>
      <dgm:spPr/>
      <dgm:t>
        <a:bodyPr/>
        <a:lstStyle/>
        <a:p>
          <a:endParaRPr lang="ru-RU"/>
        </a:p>
      </dgm:t>
    </dgm:pt>
    <dgm:pt modelId="{A1213E6E-B7FD-4315-98F1-561383632B48}" type="parTrans" cxnId="{ECFE383B-CF45-4489-B035-EB76250F8A7F}">
      <dgm:prSet/>
      <dgm:spPr/>
      <dgm:t>
        <a:bodyPr/>
        <a:lstStyle/>
        <a:p>
          <a:endParaRPr lang="ru-RU"/>
        </a:p>
      </dgm:t>
    </dgm:pt>
    <dgm:pt modelId="{0C4F9B0D-B1AD-4BF9-80FA-CEFA13EBDA5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а) от лицевой линии до штрафной и обратно;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A2B85C3-3445-4C42-8225-D4632C458768}" type="parTrans" cxnId="{368EC3A1-C188-42E0-A579-65E7642D5856}">
      <dgm:prSet/>
      <dgm:spPr/>
      <dgm:t>
        <a:bodyPr/>
        <a:lstStyle/>
        <a:p>
          <a:endParaRPr lang="ru-RU"/>
        </a:p>
      </dgm:t>
    </dgm:pt>
    <dgm:pt modelId="{6E469C05-DFEF-4472-B6F0-34514C4D6AF2}" type="sibTrans" cxnId="{368EC3A1-C188-42E0-A579-65E7642D5856}">
      <dgm:prSet/>
      <dgm:spPr/>
      <dgm:t>
        <a:bodyPr/>
        <a:lstStyle/>
        <a:p>
          <a:endParaRPr lang="ru-RU"/>
        </a:p>
      </dgm:t>
    </dgm:pt>
    <dgm:pt modelId="{FB887797-AD67-4752-9545-F245313CD0B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б) до центра и обратно;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A6C8D69-73AE-48E9-94CB-D984198B192E}" type="parTrans" cxnId="{A59E8957-9744-4634-841E-12359F2212D2}">
      <dgm:prSet/>
      <dgm:spPr/>
      <dgm:t>
        <a:bodyPr/>
        <a:lstStyle/>
        <a:p>
          <a:endParaRPr lang="ru-RU"/>
        </a:p>
      </dgm:t>
    </dgm:pt>
    <dgm:pt modelId="{EB9C8101-41CB-4302-8B4E-161EADCABC66}" type="sibTrans" cxnId="{A59E8957-9744-4634-841E-12359F2212D2}">
      <dgm:prSet/>
      <dgm:spPr/>
      <dgm:t>
        <a:bodyPr/>
        <a:lstStyle/>
        <a:p>
          <a:endParaRPr lang="ru-RU"/>
        </a:p>
      </dgm:t>
    </dgm:pt>
    <dgm:pt modelId="{4C32C6FC-094E-4503-8BF6-04C1F18DCDF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в) до противоположной штрафной и обратно;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27DD658-AC07-4AD0-8271-E27E95201FB0}" type="parTrans" cxnId="{110A1F40-B46E-4BC3-A425-99E15A439A03}">
      <dgm:prSet/>
      <dgm:spPr/>
      <dgm:t>
        <a:bodyPr/>
        <a:lstStyle/>
        <a:p>
          <a:endParaRPr lang="ru-RU"/>
        </a:p>
      </dgm:t>
    </dgm:pt>
    <dgm:pt modelId="{6F4DC392-4996-4A9C-89F9-A93101559A4C}" type="sibTrans" cxnId="{110A1F40-B46E-4BC3-A425-99E15A439A03}">
      <dgm:prSet/>
      <dgm:spPr/>
      <dgm:t>
        <a:bodyPr/>
        <a:lstStyle/>
        <a:p>
          <a:endParaRPr lang="ru-RU"/>
        </a:p>
      </dgm:t>
    </dgm:pt>
    <dgm:pt modelId="{1E4AFDAC-F17B-410C-A7EC-0CD4442FD37B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г) до противоположной лицевой и обратно.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A59ED16-E205-4D6B-9442-3E319B77CC1E}" type="parTrans" cxnId="{9606D6DF-F67B-4D64-BD47-57CE2B1E0EB5}">
      <dgm:prSet/>
      <dgm:spPr/>
      <dgm:t>
        <a:bodyPr/>
        <a:lstStyle/>
        <a:p>
          <a:endParaRPr lang="ru-RU"/>
        </a:p>
      </dgm:t>
    </dgm:pt>
    <dgm:pt modelId="{FF982A83-E17B-4827-B7F5-F1AB6E5F6378}" type="sibTrans" cxnId="{9606D6DF-F67B-4D64-BD47-57CE2B1E0EB5}">
      <dgm:prSet/>
      <dgm:spPr/>
      <dgm:t>
        <a:bodyPr/>
        <a:lstStyle/>
        <a:p>
          <a:endParaRPr lang="ru-RU"/>
        </a:p>
      </dgm:t>
    </dgm:pt>
    <dgm:pt modelId="{B1B4CAF0-B55D-4ADB-9883-06CBD03E4A7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Упражнение выполняется потоком.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34B70F6-344B-477B-8FF4-B6E73FEBDB9F}" type="parTrans" cxnId="{F0E695D7-7C89-4B26-933B-6C636920EAA0}">
      <dgm:prSet/>
      <dgm:spPr/>
      <dgm:t>
        <a:bodyPr/>
        <a:lstStyle/>
        <a:p>
          <a:endParaRPr lang="ru-RU"/>
        </a:p>
      </dgm:t>
    </dgm:pt>
    <dgm:pt modelId="{10DE4725-B154-4A28-92B6-4202337343A8}" type="sibTrans" cxnId="{F0E695D7-7C89-4B26-933B-6C636920EAA0}">
      <dgm:prSet/>
      <dgm:spPr/>
      <dgm:t>
        <a:bodyPr/>
        <a:lstStyle/>
        <a:p>
          <a:endParaRPr lang="ru-RU"/>
        </a:p>
      </dgm:t>
    </dgm:pt>
    <dgm:pt modelId="{866454E7-0674-4899-A54D-31B3B393FDEC}">
      <dgm:prSet/>
      <dgm:spPr/>
      <dgm:t>
        <a:bodyPr/>
        <a:lstStyle/>
        <a:p>
          <a:r>
            <a:rPr lang="ru-RU" b="1" smtClean="0"/>
            <a:t>ЛОВКОСТЬ</a:t>
          </a:r>
          <a:endParaRPr lang="ru-RU"/>
        </a:p>
      </dgm:t>
    </dgm:pt>
    <dgm:pt modelId="{1CD6160B-D9C8-401E-ADFB-FEAF2D4CA74A}" type="parTrans" cxnId="{32457CF2-79EF-4956-9A2F-70A7098869F3}">
      <dgm:prSet/>
      <dgm:spPr/>
      <dgm:t>
        <a:bodyPr/>
        <a:lstStyle/>
        <a:p>
          <a:endParaRPr lang="ru-RU"/>
        </a:p>
      </dgm:t>
    </dgm:pt>
    <dgm:pt modelId="{1344B94D-6AE3-4068-8EDA-B70E7E1AB2EB}" type="sibTrans" cxnId="{32457CF2-79EF-4956-9A2F-70A7098869F3}">
      <dgm:prSet/>
      <dgm:spPr/>
      <dgm:t>
        <a:bodyPr/>
        <a:lstStyle/>
        <a:p>
          <a:endParaRPr lang="ru-RU"/>
        </a:p>
      </dgm:t>
    </dgm:pt>
    <dgm:pt modelId="{4438F130-B37F-4495-8C1D-E05DC3F802C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Рывок с ведением одного или двух мячей на 5-6 м, кувырок вперед с мячом в руках и вновь рывок.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60D5042-F9E8-453D-B33E-D6DE9EFDE69B}" type="parTrans" cxnId="{C24BAC00-E0D3-4400-B500-B53EF9F147BE}">
      <dgm:prSet/>
      <dgm:spPr/>
      <dgm:t>
        <a:bodyPr/>
        <a:lstStyle/>
        <a:p>
          <a:endParaRPr lang="ru-RU"/>
        </a:p>
      </dgm:t>
    </dgm:pt>
    <dgm:pt modelId="{5ADA3B0A-2B3A-4D5B-B8F9-2935A45F68C5}" type="sibTrans" cxnId="{C24BAC00-E0D3-4400-B500-B53EF9F147BE}">
      <dgm:prSet/>
      <dgm:spPr/>
      <dgm:t>
        <a:bodyPr/>
        <a:lstStyle/>
        <a:p>
          <a:endParaRPr lang="ru-RU"/>
        </a:p>
      </dgm:t>
    </dgm:pt>
    <dgm:pt modelId="{11DC1D7F-9E72-4B2A-BECB-4B5B8AB7CDB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Ходьба на руках с катанием мяча перед собой. Партнер поддерживает ноги. Передачи мяча у стены в парах со сменой мест. Выполняются одним мячом.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077B9B5-1526-4FA2-AF85-63D4D471C286}" type="parTrans" cxnId="{0111E2BE-DE04-4BA9-8C0C-AAA781F45FCD}">
      <dgm:prSet/>
      <dgm:spPr/>
      <dgm:t>
        <a:bodyPr/>
        <a:lstStyle/>
        <a:p>
          <a:endParaRPr lang="ru-RU"/>
        </a:p>
      </dgm:t>
    </dgm:pt>
    <dgm:pt modelId="{9C4F8F55-DEC8-4CB8-A83F-088BAD38F4C2}" type="sibTrans" cxnId="{0111E2BE-DE04-4BA9-8C0C-AAA781F45FCD}">
      <dgm:prSet/>
      <dgm:spPr/>
      <dgm:t>
        <a:bodyPr/>
        <a:lstStyle/>
        <a:p>
          <a:endParaRPr lang="ru-RU"/>
        </a:p>
      </dgm:t>
    </dgm:pt>
    <dgm:pt modelId="{A2D69C82-16C6-4A30-ADF9-BD6AC0AC00E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Рывок с ведением мяча от центра поля к линии штрафного броска, кувырок вперед с мячом в руках и бросок по кольцу.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E871418-41F2-4DE2-9B63-CAB1ADEC9AF9}" type="parTrans" cxnId="{B5FA6873-4068-4650-80B2-E75C7A9B73FA}">
      <dgm:prSet/>
      <dgm:spPr/>
      <dgm:t>
        <a:bodyPr/>
        <a:lstStyle/>
        <a:p>
          <a:endParaRPr lang="ru-RU"/>
        </a:p>
      </dgm:t>
    </dgm:pt>
    <dgm:pt modelId="{0124887A-4D28-4BDC-9F71-D66BC4413658}" type="sibTrans" cxnId="{B5FA6873-4068-4650-80B2-E75C7A9B73FA}">
      <dgm:prSet/>
      <dgm:spPr/>
      <dgm:t>
        <a:bodyPr/>
        <a:lstStyle/>
        <a:p>
          <a:endParaRPr lang="ru-RU"/>
        </a:p>
      </dgm:t>
    </dgm:pt>
    <dgm:pt modelId="{A57AD115-00E5-4BDD-93D4-5033DB4D37F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Серийные прыжки через барьеры с ведением мяча.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DD7CA09-88A9-466B-9BDD-6E3AC65AAB58}" type="parTrans" cxnId="{74E030D7-9F69-4EF2-9230-F2E00B4E5ED1}">
      <dgm:prSet/>
      <dgm:spPr/>
      <dgm:t>
        <a:bodyPr/>
        <a:lstStyle/>
        <a:p>
          <a:endParaRPr lang="ru-RU"/>
        </a:p>
      </dgm:t>
    </dgm:pt>
    <dgm:pt modelId="{9D11B170-8EE2-4151-B545-FCA65286F984}" type="sibTrans" cxnId="{74E030D7-9F69-4EF2-9230-F2E00B4E5ED1}">
      <dgm:prSet/>
      <dgm:spPr/>
      <dgm:t>
        <a:bodyPr/>
        <a:lstStyle/>
        <a:p>
          <a:endParaRPr lang="ru-RU"/>
        </a:p>
      </dgm:t>
    </dgm:pt>
    <dgm:pt modelId="{15127CE0-823A-42F5-86AF-B662B4FDB0E3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Усложненный вариант - с попаданием каждый раз в кольцо.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E77B96A-1BA0-4BB7-9BED-9D9693FE4A35}" type="parTrans" cxnId="{F27C4E59-36CE-47AC-941A-8820C76CFCDC}">
      <dgm:prSet/>
      <dgm:spPr/>
      <dgm:t>
        <a:bodyPr/>
        <a:lstStyle/>
        <a:p>
          <a:endParaRPr lang="ru-RU"/>
        </a:p>
      </dgm:t>
    </dgm:pt>
    <dgm:pt modelId="{AA95473C-0678-4087-A2CD-832706B04EA0}" type="sibTrans" cxnId="{F27C4E59-36CE-47AC-941A-8820C76CFCDC}">
      <dgm:prSet/>
      <dgm:spPr/>
      <dgm:t>
        <a:bodyPr/>
        <a:lstStyle/>
        <a:p>
          <a:endParaRPr lang="ru-RU"/>
        </a:p>
      </dgm:t>
    </dgm:pt>
    <dgm:pt modelId="{3C91DBA7-CEF4-42E4-949B-366CABF59E81}">
      <dgm:prSet phldrT="[Текст]" phldr="1"/>
      <dgm:spPr/>
      <dgm:t>
        <a:bodyPr/>
        <a:lstStyle/>
        <a:p>
          <a:endParaRPr lang="ru-RU"/>
        </a:p>
      </dgm:t>
    </dgm:pt>
    <dgm:pt modelId="{0B26EB90-8905-4B0D-868E-A0CA447E0ED9}" type="sibTrans" cxnId="{FD15B4E9-E2DE-4936-AAEB-BAB00C38E368}">
      <dgm:prSet/>
      <dgm:spPr/>
      <dgm:t>
        <a:bodyPr/>
        <a:lstStyle/>
        <a:p>
          <a:endParaRPr lang="ru-RU"/>
        </a:p>
      </dgm:t>
    </dgm:pt>
    <dgm:pt modelId="{A167E80B-C47B-4313-89C1-A0420476CBCB}" type="parTrans" cxnId="{FD15B4E9-E2DE-4936-AAEB-BAB00C38E368}">
      <dgm:prSet/>
      <dgm:spPr/>
      <dgm:t>
        <a:bodyPr/>
        <a:lstStyle/>
        <a:p>
          <a:endParaRPr lang="ru-RU"/>
        </a:p>
      </dgm:t>
    </dgm:pt>
    <dgm:pt modelId="{91C84EAA-C298-40C7-B640-CEF7838EDCBC}" type="pres">
      <dgm:prSet presAssocID="{78A84243-3AC8-4824-9466-88EBA977C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64EDD-B436-4D91-9DE8-53221554FD71}" type="pres">
      <dgm:prSet presAssocID="{EFDBA251-D728-4783-8E3A-5C0FB52E3CE8}" presName="linNode" presStyleCnt="0"/>
      <dgm:spPr/>
    </dgm:pt>
    <dgm:pt modelId="{124EA5EF-1791-43A6-867A-B5DAAF921782}" type="pres">
      <dgm:prSet presAssocID="{EFDBA251-D728-4783-8E3A-5C0FB52E3CE8}" presName="parentText" presStyleLbl="node1" presStyleIdx="0" presStyleCnt="6" custScaleX="2937" custScaleY="82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9AD1A-502C-4CF0-80AD-E46126B2D529}" type="pres">
      <dgm:prSet presAssocID="{EFDBA251-D728-4783-8E3A-5C0FB52E3CE8}" presName="descendantText" presStyleLbl="alignAccFollowNode1" presStyleIdx="0" presStyleCnt="3" custScaleY="787302" custLinFactNeighborX="95897" custLinFactNeighborY="43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20BF-380A-4A28-8C75-750A9C2DDE2E}" type="pres">
      <dgm:prSet presAssocID="{4A208D2A-7537-43A6-B6A9-AF0427A36A0D}" presName="sp" presStyleCnt="0"/>
      <dgm:spPr/>
    </dgm:pt>
    <dgm:pt modelId="{5A1EF362-DA5E-45CD-A161-155E90862B16}" type="pres">
      <dgm:prSet presAssocID="{8A2835DB-6519-43E5-8A81-E0163130D39B}" presName="linNode" presStyleCnt="0"/>
      <dgm:spPr/>
    </dgm:pt>
    <dgm:pt modelId="{457C5C07-0108-48BE-B680-32ED3382176F}" type="pres">
      <dgm:prSet presAssocID="{8A2835DB-6519-43E5-8A81-E0163130D39B}" presName="parentText" presStyleLbl="node1" presStyleIdx="1" presStyleCnt="6" custLinFactY="-119012" custLinFactNeighborX="-1365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3C85A-C32E-4390-9B2A-4479C6E73F43}" type="pres">
      <dgm:prSet presAssocID="{A55CB565-1862-4A93-8472-26E82E68DE42}" presName="sp" presStyleCnt="0"/>
      <dgm:spPr/>
    </dgm:pt>
    <dgm:pt modelId="{1CF8348C-1EA1-4BCE-947E-9B7DEF1A873F}" type="pres">
      <dgm:prSet presAssocID="{9EBD23C8-3052-4D92-817A-6244B04F78BA}" presName="linNode" presStyleCnt="0"/>
      <dgm:spPr/>
    </dgm:pt>
    <dgm:pt modelId="{449AD60E-3157-40A2-8084-81458AF31C47}" type="pres">
      <dgm:prSet presAssocID="{9EBD23C8-3052-4D92-817A-6244B04F78BA}" presName="parentText" presStyleLbl="node1" presStyleIdx="2" presStyleCnt="6" custFlipHor="1" custScaleX="2626" custScaleY="32345" custLinFactNeighborX="2117" custLinFactNeighborY="-90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A3B19-5F04-4BDD-BD9F-146C3B396725}" type="pres">
      <dgm:prSet presAssocID="{9EBD23C8-3052-4D92-817A-6244B04F78BA}" presName="descendantText" presStyleLbl="alignAccFollowNode1" presStyleIdx="1" presStyleCnt="3" custScaleX="95630" custScaleY="563632" custLinFactNeighborX="96811" custLinFactNeighborY="3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6651D-403F-4F10-A444-B7053213E67B}" type="pres">
      <dgm:prSet presAssocID="{74E0318F-88A1-43F9-A2D2-6B88D64A1AF4}" presName="sp" presStyleCnt="0"/>
      <dgm:spPr/>
    </dgm:pt>
    <dgm:pt modelId="{A829B0CE-7C3A-4D24-9CC5-8A8C3AD967A9}" type="pres">
      <dgm:prSet presAssocID="{37AEBEDC-210B-49E4-94A6-991622487B29}" presName="linNode" presStyleCnt="0"/>
      <dgm:spPr/>
    </dgm:pt>
    <dgm:pt modelId="{A5639FC8-F7FB-441E-B80C-D70AAA4BC0D3}" type="pres">
      <dgm:prSet presAssocID="{37AEBEDC-210B-49E4-94A6-991622487B29}" presName="parentText" presStyleLbl="node1" presStyleIdx="3" presStyleCnt="6" custLinFactY="-122362" custLinFactNeighborX="-71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48E3C-1074-4BBE-89B4-0874D05C4966}" type="pres">
      <dgm:prSet presAssocID="{D7EE8F67-65F6-4FE7-BB9E-5C5E20723E8E}" presName="sp" presStyleCnt="0"/>
      <dgm:spPr/>
    </dgm:pt>
    <dgm:pt modelId="{BDCF4B33-6411-46F4-8F78-D6C07696D514}" type="pres">
      <dgm:prSet presAssocID="{3C91DBA7-CEF4-42E4-949B-366CABF59E81}" presName="linNode" presStyleCnt="0"/>
      <dgm:spPr/>
    </dgm:pt>
    <dgm:pt modelId="{86EB2915-31DF-4E93-BA08-DF09523ADBA3}" type="pres">
      <dgm:prSet presAssocID="{3C91DBA7-CEF4-42E4-949B-366CABF59E81}" presName="parentText" presStyleLbl="node1" presStyleIdx="4" presStyleCnt="6" custLinFactNeighborY="-10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29D04-F363-4436-814C-3BB6DDF3ADFA}" type="pres">
      <dgm:prSet presAssocID="{3C91DBA7-CEF4-42E4-949B-366CABF59E81}" presName="descendantText" presStyleLbl="alignAccFollowNode1" presStyleIdx="2" presStyleCnt="3" custScaleX="106311" custScaleY="613150" custLinFactNeighborX="36" custLinFactNeighborY="2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A7CED-B146-4C92-97F4-62566E6EA7C0}" type="pres">
      <dgm:prSet presAssocID="{0B26EB90-8905-4B0D-868E-A0CA447E0ED9}" presName="sp" presStyleCnt="0"/>
      <dgm:spPr/>
    </dgm:pt>
    <dgm:pt modelId="{BAA9AC15-FE61-4AF0-8960-E339D9F7D36F}" type="pres">
      <dgm:prSet presAssocID="{866454E7-0674-4899-A54D-31B3B393FDEC}" presName="linNode" presStyleCnt="0"/>
      <dgm:spPr/>
    </dgm:pt>
    <dgm:pt modelId="{4D248752-8FA2-403A-A0D4-708AF344B020}" type="pres">
      <dgm:prSet presAssocID="{866454E7-0674-4899-A54D-31B3B393FDEC}" presName="parentText" presStyleLbl="node1" presStyleIdx="5" presStyleCnt="6" custScaleX="90418" custLinFactY="-107829" custLinFactNeighborX="337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E383B-CF45-4489-B035-EB76250F8A7F}" srcId="{78A84243-3AC8-4824-9466-88EBA977C525}" destId="{9EBD23C8-3052-4D92-817A-6244B04F78BA}" srcOrd="2" destOrd="0" parTransId="{A1213E6E-B7FD-4315-98F1-561383632B48}" sibTransId="{74E0318F-88A1-43F9-A2D2-6B88D64A1AF4}"/>
    <dgm:cxn modelId="{32457CF2-79EF-4956-9A2F-70A7098869F3}" srcId="{78A84243-3AC8-4824-9466-88EBA977C525}" destId="{866454E7-0674-4899-A54D-31B3B393FDEC}" srcOrd="5" destOrd="0" parTransId="{1CD6160B-D9C8-401E-ADFB-FEAF2D4CA74A}" sibTransId="{1344B94D-6AE3-4068-8EDA-B70E7E1AB2EB}"/>
    <dgm:cxn modelId="{7719FC6F-1930-45D8-80C9-1B6B94AD0101}" type="presOf" srcId="{FB887797-AD67-4752-9545-F245313CD0BD}" destId="{C38A3B19-5F04-4BDD-BD9F-146C3B396725}" srcOrd="0" destOrd="2" presId="urn:microsoft.com/office/officeart/2005/8/layout/vList5"/>
    <dgm:cxn modelId="{68405B30-E40F-4D81-AC4A-7E4D525E59A4}" srcId="{EFDBA251-D728-4783-8E3A-5C0FB52E3CE8}" destId="{422B01E8-A6B2-40A5-8705-C8B910158CC4}" srcOrd="1" destOrd="0" parTransId="{6EC009B7-4AEE-439C-BB3B-76F361DA4781}" sibTransId="{3C7192E9-866B-47EE-8576-EFC47F303279}"/>
    <dgm:cxn modelId="{5D6D3E36-5ED1-4871-BD4C-F228BB3EA195}" srcId="{78A84243-3AC8-4824-9466-88EBA977C525}" destId="{8A2835DB-6519-43E5-8A81-E0163130D39B}" srcOrd="1" destOrd="0" parTransId="{11D55C44-1F3E-42F7-987C-EEA0CD936181}" sibTransId="{A55CB565-1862-4A93-8472-26E82E68DE42}"/>
    <dgm:cxn modelId="{FD15B4E9-E2DE-4936-AAEB-BAB00C38E368}" srcId="{78A84243-3AC8-4824-9466-88EBA977C525}" destId="{3C91DBA7-CEF4-42E4-949B-366CABF59E81}" srcOrd="4" destOrd="0" parTransId="{A167E80B-C47B-4313-89C1-A0420476CBCB}" sibTransId="{0B26EB90-8905-4B0D-868E-A0CA447E0ED9}"/>
    <dgm:cxn modelId="{C3A34758-1E42-45F4-8749-8608C1633F23}" type="presOf" srcId="{78A84243-3AC8-4824-9466-88EBA977C525}" destId="{91C84EAA-C298-40C7-B640-CEF7838EDCBC}" srcOrd="0" destOrd="0" presId="urn:microsoft.com/office/officeart/2005/8/layout/vList5"/>
    <dgm:cxn modelId="{B4695623-FFB0-405C-8440-E74862836BF8}" srcId="{EFDBA251-D728-4783-8E3A-5C0FB52E3CE8}" destId="{A87F71D8-AABD-411C-859B-0923050ADBF6}" srcOrd="7" destOrd="0" parTransId="{3EC7BA0E-D504-444F-8D50-8602F0356969}" sibTransId="{1828A778-FA7D-4A80-84F2-B82E45347D2F}"/>
    <dgm:cxn modelId="{6CC7E6B9-B0F9-4072-A96A-D8532E3A7CB6}" type="presOf" srcId="{4C32C6FC-094E-4503-8BF6-04C1F18DCDF7}" destId="{C38A3B19-5F04-4BDD-BD9F-146C3B396725}" srcOrd="0" destOrd="3" presId="urn:microsoft.com/office/officeart/2005/8/layout/vList5"/>
    <dgm:cxn modelId="{FC9CC529-9645-4A00-96FA-F108C6387349}" srcId="{EFDBA251-D728-4783-8E3A-5C0FB52E3CE8}" destId="{60195C38-2080-4BA4-9B56-9E3C481BFB80}" srcOrd="2" destOrd="0" parTransId="{B2A9FCE4-8AE6-49B1-B5C4-31E0D6234AE4}" sibTransId="{99EB2F94-5CDB-4E8C-A364-B701C23EABEC}"/>
    <dgm:cxn modelId="{0111E2BE-DE04-4BA9-8C0C-AAA781F45FCD}" srcId="{3C91DBA7-CEF4-42E4-949B-366CABF59E81}" destId="{11DC1D7F-9E72-4B2A-BECB-4B5B8AB7CDB0}" srcOrd="2" destOrd="0" parTransId="{3077B9B5-1526-4FA2-AF85-63D4D471C286}" sibTransId="{9C4F8F55-DEC8-4CB8-A83F-088BAD38F4C2}"/>
    <dgm:cxn modelId="{76168766-33D7-4158-A024-5EBD6030313A}" type="presOf" srcId="{0C4F9B0D-B1AD-4BF9-80FA-CEFA13EBDA56}" destId="{C38A3B19-5F04-4BDD-BD9F-146C3B396725}" srcOrd="0" destOrd="1" presId="urn:microsoft.com/office/officeart/2005/8/layout/vList5"/>
    <dgm:cxn modelId="{9813E6E5-3F37-42C8-88FE-FD4790D22613}" type="presOf" srcId="{37AEBEDC-210B-49E4-94A6-991622487B29}" destId="{A5639FC8-F7FB-441E-B80C-D70AAA4BC0D3}" srcOrd="0" destOrd="0" presId="urn:microsoft.com/office/officeart/2005/8/layout/vList5"/>
    <dgm:cxn modelId="{EB675E3F-C6F3-49F9-9641-32A250930C8B}" type="presOf" srcId="{8A2835DB-6519-43E5-8A81-E0163130D39B}" destId="{457C5C07-0108-48BE-B680-32ED3382176F}" srcOrd="0" destOrd="0" presId="urn:microsoft.com/office/officeart/2005/8/layout/vList5"/>
    <dgm:cxn modelId="{34DFE6E9-7FA6-4919-8554-98911CC73A77}" type="presOf" srcId="{60EA8EB9-F7CC-46C9-8F09-732503C5E0FE}" destId="{3E39AD1A-502C-4CF0-80AD-E46126B2D529}" srcOrd="0" destOrd="0" presId="urn:microsoft.com/office/officeart/2005/8/layout/vList5"/>
    <dgm:cxn modelId="{F27C4E59-36CE-47AC-941A-8820C76CFCDC}" srcId="{9EBD23C8-3052-4D92-817A-6244B04F78BA}" destId="{15127CE0-823A-42F5-86AF-B662B4FDB0E3}" srcOrd="5" destOrd="0" parTransId="{8E77B96A-1BA0-4BB7-9BED-9D9693FE4A35}" sibTransId="{AA95473C-0678-4087-A2CD-832706B04EA0}"/>
    <dgm:cxn modelId="{A59E8957-9744-4634-841E-12359F2212D2}" srcId="{9EBD23C8-3052-4D92-817A-6244B04F78BA}" destId="{FB887797-AD67-4752-9545-F245313CD0BD}" srcOrd="2" destOrd="0" parTransId="{DA6C8D69-73AE-48E9-94CB-D984198B192E}" sibTransId="{EB9C8101-41CB-4302-8B4E-161EADCABC66}"/>
    <dgm:cxn modelId="{84BA3EEF-BE99-41D7-8416-F469BF76244D}" type="presOf" srcId="{EFDBA251-D728-4783-8E3A-5C0FB52E3CE8}" destId="{124EA5EF-1791-43A6-867A-B5DAAF921782}" srcOrd="0" destOrd="0" presId="urn:microsoft.com/office/officeart/2005/8/layout/vList5"/>
    <dgm:cxn modelId="{04E7D479-1D37-423D-B659-3FF4AB9D8551}" type="presOf" srcId="{11DC1D7F-9E72-4B2A-BECB-4B5B8AB7CDB0}" destId="{15129D04-F363-4436-814C-3BB6DDF3ADFA}" srcOrd="0" destOrd="2" presId="urn:microsoft.com/office/officeart/2005/8/layout/vList5"/>
    <dgm:cxn modelId="{0C9B0504-6F14-4A2A-A674-33ACFC493565}" srcId="{EFDBA251-D728-4783-8E3A-5C0FB52E3CE8}" destId="{256B40FB-133A-428C-8D53-2D1AE271665F}" srcOrd="4" destOrd="0" parTransId="{A21D76BA-AD9D-4068-993C-B33F5FAD3A34}" sibTransId="{CC012DD9-6C60-4B21-9492-070599B082BB}"/>
    <dgm:cxn modelId="{368EC3A1-C188-42E0-A579-65E7642D5856}" srcId="{9EBD23C8-3052-4D92-817A-6244B04F78BA}" destId="{0C4F9B0D-B1AD-4BF9-80FA-CEFA13EBDA56}" srcOrd="1" destOrd="0" parTransId="{FA2B85C3-3445-4C42-8225-D4632C458768}" sibTransId="{6E469C05-DFEF-4472-B6F0-34514C4D6AF2}"/>
    <dgm:cxn modelId="{B7FBC97A-3794-4285-A410-AF73318FE201}" srcId="{EFDBA251-D728-4783-8E3A-5C0FB52E3CE8}" destId="{6DE2FE53-9FB1-4DB9-B64F-AD7E8E88BFA0}" srcOrd="6" destOrd="0" parTransId="{111C1D66-7444-4CDC-A551-BA3911070AB6}" sibTransId="{1B08B12D-FAD4-4ADA-937D-FB4EFD485D6D}"/>
    <dgm:cxn modelId="{70E6AD39-0A5A-4F34-B883-C5A15469DBD4}" type="presOf" srcId="{CDE0C34F-234A-4029-B0AC-592C78F7D4D1}" destId="{15129D04-F363-4436-814C-3BB6DDF3ADFA}" srcOrd="0" destOrd="0" presId="urn:microsoft.com/office/officeart/2005/8/layout/vList5"/>
    <dgm:cxn modelId="{56CF850C-7419-44C3-AC14-74F861FCCFBD}" type="presOf" srcId="{60195C38-2080-4BA4-9B56-9E3C481BFB80}" destId="{3E39AD1A-502C-4CF0-80AD-E46126B2D529}" srcOrd="0" destOrd="2" presId="urn:microsoft.com/office/officeart/2005/8/layout/vList5"/>
    <dgm:cxn modelId="{227211EF-5CCD-4E84-9D0D-5868E8564AFA}" srcId="{EFDBA251-D728-4783-8E3A-5C0FB52E3CE8}" destId="{046A36DF-0FEC-458B-94E8-A50DE5A43EA8}" srcOrd="5" destOrd="0" parTransId="{B5642DE9-F226-4E1F-AEA3-731CE9A723B5}" sibTransId="{7C218844-50AF-4DB9-8284-290C9F4D529E}"/>
    <dgm:cxn modelId="{AC253126-A830-456A-AABC-9BB7718B1875}" type="presOf" srcId="{9EBD23C8-3052-4D92-817A-6244B04F78BA}" destId="{449AD60E-3157-40A2-8084-81458AF31C47}" srcOrd="0" destOrd="0" presId="urn:microsoft.com/office/officeart/2005/8/layout/vList5"/>
    <dgm:cxn modelId="{C30B9E51-718A-4056-981A-2FE37D65F3B3}" type="presOf" srcId="{6DE2FE53-9FB1-4DB9-B64F-AD7E8E88BFA0}" destId="{3E39AD1A-502C-4CF0-80AD-E46126B2D529}" srcOrd="0" destOrd="7" presId="urn:microsoft.com/office/officeart/2005/8/layout/vList5"/>
    <dgm:cxn modelId="{8EAD1D9E-5B1D-4229-8E91-6CCC7FCFC098}" srcId="{78A84243-3AC8-4824-9466-88EBA977C525}" destId="{37AEBEDC-210B-49E4-94A6-991622487B29}" srcOrd="3" destOrd="0" parTransId="{A4500591-B5D8-4A60-9E47-FBAF0BF9205E}" sibTransId="{D7EE8F67-65F6-4FE7-BB9E-5C5E20723E8E}"/>
    <dgm:cxn modelId="{93D287C4-DF13-44F9-9FC3-0CB98D89FFC1}" type="presOf" srcId="{046A36DF-0FEC-458B-94E8-A50DE5A43EA8}" destId="{3E39AD1A-502C-4CF0-80AD-E46126B2D529}" srcOrd="0" destOrd="6" presId="urn:microsoft.com/office/officeart/2005/8/layout/vList5"/>
    <dgm:cxn modelId="{F7485D1E-18DA-4650-8632-A4199B4E746C}" type="presOf" srcId="{B1B4CAF0-B55D-4ADB-9883-06CBD03E4A78}" destId="{C38A3B19-5F04-4BDD-BD9F-146C3B396725}" srcOrd="0" destOrd="6" presId="urn:microsoft.com/office/officeart/2005/8/layout/vList5"/>
    <dgm:cxn modelId="{FF8D29C9-9CCD-473D-A0CE-8D9B251EABCE}" type="presOf" srcId="{15127CE0-823A-42F5-86AF-B662B4FDB0E3}" destId="{C38A3B19-5F04-4BDD-BD9F-146C3B396725}" srcOrd="0" destOrd="5" presId="urn:microsoft.com/office/officeart/2005/8/layout/vList5"/>
    <dgm:cxn modelId="{28071374-8B90-4341-B804-3A8E0F2F9D52}" srcId="{60195C38-2080-4BA4-9B56-9E3C481BFB80}" destId="{D6C8E7E8-7197-40D2-8D32-EAC809F8DE44}" srcOrd="0" destOrd="0" parTransId="{8718B9FB-6AFE-46BB-BEAA-E2ED8DC1E5D4}" sibTransId="{F032EC4B-288B-40EB-B402-B45BBA9ED890}"/>
    <dgm:cxn modelId="{74E030D7-9F69-4EF2-9230-F2E00B4E5ED1}" srcId="{3C91DBA7-CEF4-42E4-949B-366CABF59E81}" destId="{A57AD115-00E5-4BDD-93D4-5033DB4D37F6}" srcOrd="4" destOrd="0" parTransId="{1DD7CA09-88A9-466B-9BDD-6E3AC65AAB58}" sibTransId="{9D11B170-8EE2-4151-B545-FCA65286F984}"/>
    <dgm:cxn modelId="{637AA11D-A21D-4DBF-A8D8-1C8C69BA28D5}" type="presOf" srcId="{422B01E8-A6B2-40A5-8705-C8B910158CC4}" destId="{3E39AD1A-502C-4CF0-80AD-E46126B2D529}" srcOrd="0" destOrd="1" presId="urn:microsoft.com/office/officeart/2005/8/layout/vList5"/>
    <dgm:cxn modelId="{04EFF326-8062-4034-8577-0D8973DCE0E4}" type="presOf" srcId="{4438F130-B37F-4495-8C1D-E05DC3F802C2}" destId="{15129D04-F363-4436-814C-3BB6DDF3ADFA}" srcOrd="0" destOrd="1" presId="urn:microsoft.com/office/officeart/2005/8/layout/vList5"/>
    <dgm:cxn modelId="{110A1F40-B46E-4BC3-A425-99E15A439A03}" srcId="{9EBD23C8-3052-4D92-817A-6244B04F78BA}" destId="{4C32C6FC-094E-4503-8BF6-04C1F18DCDF7}" srcOrd="3" destOrd="0" parTransId="{427DD658-AC07-4AD0-8271-E27E95201FB0}" sibTransId="{6F4DC392-4996-4A9C-89F9-A93101559A4C}"/>
    <dgm:cxn modelId="{8A5224CB-6EA4-46D7-9493-794A48AD4E3B}" srcId="{EFDBA251-D728-4783-8E3A-5C0FB52E3CE8}" destId="{3C52805E-A0B8-4750-8ECF-5F029D915A44}" srcOrd="3" destOrd="0" parTransId="{BF1D175A-C1B6-4548-8F79-D0FE7383CCD4}" sibTransId="{DAEA3E63-55A5-4C1A-9E89-DE751D0D09D5}"/>
    <dgm:cxn modelId="{C88D0420-C69F-4ED7-97F8-2F22840A8462}" type="presOf" srcId="{A2D69C82-16C6-4A30-ADF9-BD6AC0AC00E0}" destId="{15129D04-F363-4436-814C-3BB6DDF3ADFA}" srcOrd="0" destOrd="3" presId="urn:microsoft.com/office/officeart/2005/8/layout/vList5"/>
    <dgm:cxn modelId="{F200848F-982C-428A-9902-BAF362DB7A3F}" srcId="{9EBD23C8-3052-4D92-817A-6244B04F78BA}" destId="{55204134-6B6A-48D0-8E5E-579A53CAEB79}" srcOrd="0" destOrd="0" parTransId="{FDA28C77-3902-46A3-809A-0AA9C6330909}" sibTransId="{2984D9A5-0D4A-46F3-BBAE-3DF1A7A2DC00}"/>
    <dgm:cxn modelId="{9606D6DF-F67B-4D64-BD47-57CE2B1E0EB5}" srcId="{9EBD23C8-3052-4D92-817A-6244B04F78BA}" destId="{1E4AFDAC-F17B-410C-A7EC-0CD4442FD37B}" srcOrd="4" destOrd="0" parTransId="{DA59ED16-E205-4D6B-9442-3E319B77CC1E}" sibTransId="{FF982A83-E17B-4827-B7F5-F1AB6E5F6378}"/>
    <dgm:cxn modelId="{A637E340-E76A-4031-AF5E-DF0C15DB7B1B}" srcId="{78A84243-3AC8-4824-9466-88EBA977C525}" destId="{EFDBA251-D728-4783-8E3A-5C0FB52E3CE8}" srcOrd="0" destOrd="0" parTransId="{E9BA499F-659B-428A-9D67-4E1DFBAE82BD}" sibTransId="{4A208D2A-7537-43A6-B6A9-AF0427A36A0D}"/>
    <dgm:cxn modelId="{C24BAC00-E0D3-4400-B500-B53EF9F147BE}" srcId="{3C91DBA7-CEF4-42E4-949B-366CABF59E81}" destId="{4438F130-B37F-4495-8C1D-E05DC3F802C2}" srcOrd="1" destOrd="0" parTransId="{C60D5042-F9E8-453D-B33E-D6DE9EFDE69B}" sibTransId="{5ADA3B0A-2B3A-4D5B-B8F9-2935A45F68C5}"/>
    <dgm:cxn modelId="{2EEB75B6-D0E4-4AA2-BF79-66AD20EBB21E}" type="presOf" srcId="{3C52805E-A0B8-4750-8ECF-5F029D915A44}" destId="{3E39AD1A-502C-4CF0-80AD-E46126B2D529}" srcOrd="0" destOrd="4" presId="urn:microsoft.com/office/officeart/2005/8/layout/vList5"/>
    <dgm:cxn modelId="{24CCA147-BA14-4B08-9511-F96CF105FB2D}" type="presOf" srcId="{D6C8E7E8-7197-40D2-8D32-EAC809F8DE44}" destId="{3E39AD1A-502C-4CF0-80AD-E46126B2D529}" srcOrd="0" destOrd="3" presId="urn:microsoft.com/office/officeart/2005/8/layout/vList5"/>
    <dgm:cxn modelId="{E559AAB2-5C0D-43D7-84A2-940119EBBEE5}" type="presOf" srcId="{3C91DBA7-CEF4-42E4-949B-366CABF59E81}" destId="{86EB2915-31DF-4E93-BA08-DF09523ADBA3}" srcOrd="0" destOrd="0" presId="urn:microsoft.com/office/officeart/2005/8/layout/vList5"/>
    <dgm:cxn modelId="{B5FA6873-4068-4650-80B2-E75C7A9B73FA}" srcId="{3C91DBA7-CEF4-42E4-949B-366CABF59E81}" destId="{A2D69C82-16C6-4A30-ADF9-BD6AC0AC00E0}" srcOrd="3" destOrd="0" parTransId="{3E871418-41F2-4DE2-9B63-CAB1ADEC9AF9}" sibTransId="{0124887A-4D28-4BDC-9F71-D66BC4413658}"/>
    <dgm:cxn modelId="{192506ED-6FAE-445E-BFF6-D0D2F263911A}" type="presOf" srcId="{A57AD115-00E5-4BDD-93D4-5033DB4D37F6}" destId="{15129D04-F363-4436-814C-3BB6DDF3ADFA}" srcOrd="0" destOrd="4" presId="urn:microsoft.com/office/officeart/2005/8/layout/vList5"/>
    <dgm:cxn modelId="{90F6AEBE-6CCD-49AE-B988-1AEB280E4FFE}" type="presOf" srcId="{256B40FB-133A-428C-8D53-2D1AE271665F}" destId="{3E39AD1A-502C-4CF0-80AD-E46126B2D529}" srcOrd="0" destOrd="5" presId="urn:microsoft.com/office/officeart/2005/8/layout/vList5"/>
    <dgm:cxn modelId="{49FB3219-D4A2-4A51-A0FE-43D2B209FA7C}" type="presOf" srcId="{55204134-6B6A-48D0-8E5E-579A53CAEB79}" destId="{C38A3B19-5F04-4BDD-BD9F-146C3B396725}" srcOrd="0" destOrd="0" presId="urn:microsoft.com/office/officeart/2005/8/layout/vList5"/>
    <dgm:cxn modelId="{C116BAC0-7D5A-45A6-BBB3-31A6E0929460}" type="presOf" srcId="{1E4AFDAC-F17B-410C-A7EC-0CD4442FD37B}" destId="{C38A3B19-5F04-4BDD-BD9F-146C3B396725}" srcOrd="0" destOrd="4" presId="urn:microsoft.com/office/officeart/2005/8/layout/vList5"/>
    <dgm:cxn modelId="{128D68E9-0EF8-4BD3-9663-DFD975785C17}" srcId="{3C91DBA7-CEF4-42E4-949B-366CABF59E81}" destId="{CDE0C34F-234A-4029-B0AC-592C78F7D4D1}" srcOrd="0" destOrd="0" parTransId="{AC1987CB-EF07-45E2-9C49-010317556D98}" sibTransId="{0C622803-895C-49EA-B7CA-FF84633E1536}"/>
    <dgm:cxn modelId="{F0E695D7-7C89-4B26-933B-6C636920EAA0}" srcId="{9EBD23C8-3052-4D92-817A-6244B04F78BA}" destId="{B1B4CAF0-B55D-4ADB-9883-06CBD03E4A78}" srcOrd="6" destOrd="0" parTransId="{634B70F6-344B-477B-8FF4-B6E73FEBDB9F}" sibTransId="{10DE4725-B154-4A28-92B6-4202337343A8}"/>
    <dgm:cxn modelId="{72B3E803-2094-45D5-9AE2-3FB932FEFB59}" srcId="{EFDBA251-D728-4783-8E3A-5C0FB52E3CE8}" destId="{60EA8EB9-F7CC-46C9-8F09-732503C5E0FE}" srcOrd="0" destOrd="0" parTransId="{F3BAA62F-10EC-4EF4-BABE-5492344DF7C3}" sibTransId="{41A1B629-83DF-4A64-AE84-0976E80C9F07}"/>
    <dgm:cxn modelId="{8370E5C0-6E8C-4006-AA36-72CA4AA2A9B9}" type="presOf" srcId="{866454E7-0674-4899-A54D-31B3B393FDEC}" destId="{4D248752-8FA2-403A-A0D4-708AF344B020}" srcOrd="0" destOrd="0" presId="urn:microsoft.com/office/officeart/2005/8/layout/vList5"/>
    <dgm:cxn modelId="{B94BF4B5-7D9A-43BB-93F7-0A020669F6DA}" type="presOf" srcId="{A87F71D8-AABD-411C-859B-0923050ADBF6}" destId="{3E39AD1A-502C-4CF0-80AD-E46126B2D529}" srcOrd="0" destOrd="8" presId="urn:microsoft.com/office/officeart/2005/8/layout/vList5"/>
    <dgm:cxn modelId="{81ACCAE9-0996-4178-AA90-5F83BABB904F}" type="presParOf" srcId="{91C84EAA-C298-40C7-B640-CEF7838EDCBC}" destId="{F6264EDD-B436-4D91-9DE8-53221554FD71}" srcOrd="0" destOrd="0" presId="urn:microsoft.com/office/officeart/2005/8/layout/vList5"/>
    <dgm:cxn modelId="{0477A0CB-9747-4FC0-B4F9-CA9EC9581036}" type="presParOf" srcId="{F6264EDD-B436-4D91-9DE8-53221554FD71}" destId="{124EA5EF-1791-43A6-867A-B5DAAF921782}" srcOrd="0" destOrd="0" presId="urn:microsoft.com/office/officeart/2005/8/layout/vList5"/>
    <dgm:cxn modelId="{32226648-C8CC-4337-A851-CD424C733A27}" type="presParOf" srcId="{F6264EDD-B436-4D91-9DE8-53221554FD71}" destId="{3E39AD1A-502C-4CF0-80AD-E46126B2D529}" srcOrd="1" destOrd="0" presId="urn:microsoft.com/office/officeart/2005/8/layout/vList5"/>
    <dgm:cxn modelId="{127EAE7E-53B5-491C-91CF-BFD672E50B8B}" type="presParOf" srcId="{91C84EAA-C298-40C7-B640-CEF7838EDCBC}" destId="{F6B720BF-380A-4A28-8C75-750A9C2DDE2E}" srcOrd="1" destOrd="0" presId="urn:microsoft.com/office/officeart/2005/8/layout/vList5"/>
    <dgm:cxn modelId="{46EF0152-9E74-41B1-86A5-F2C803CF9BA5}" type="presParOf" srcId="{91C84EAA-C298-40C7-B640-CEF7838EDCBC}" destId="{5A1EF362-DA5E-45CD-A161-155E90862B16}" srcOrd="2" destOrd="0" presId="urn:microsoft.com/office/officeart/2005/8/layout/vList5"/>
    <dgm:cxn modelId="{FBCCD756-F50D-4C52-9772-7E0B38E752C0}" type="presParOf" srcId="{5A1EF362-DA5E-45CD-A161-155E90862B16}" destId="{457C5C07-0108-48BE-B680-32ED3382176F}" srcOrd="0" destOrd="0" presId="urn:microsoft.com/office/officeart/2005/8/layout/vList5"/>
    <dgm:cxn modelId="{F41B2549-BEAF-474B-9596-AD49F3430676}" type="presParOf" srcId="{91C84EAA-C298-40C7-B640-CEF7838EDCBC}" destId="{7053C85A-C32E-4390-9B2A-4479C6E73F43}" srcOrd="3" destOrd="0" presId="urn:microsoft.com/office/officeart/2005/8/layout/vList5"/>
    <dgm:cxn modelId="{6ECC4D37-F1BA-4D6C-A99C-3D7D7574E046}" type="presParOf" srcId="{91C84EAA-C298-40C7-B640-CEF7838EDCBC}" destId="{1CF8348C-1EA1-4BCE-947E-9B7DEF1A873F}" srcOrd="4" destOrd="0" presId="urn:microsoft.com/office/officeart/2005/8/layout/vList5"/>
    <dgm:cxn modelId="{3685AD3A-A226-42A1-BBA5-DE1D4BA8BB38}" type="presParOf" srcId="{1CF8348C-1EA1-4BCE-947E-9B7DEF1A873F}" destId="{449AD60E-3157-40A2-8084-81458AF31C47}" srcOrd="0" destOrd="0" presId="urn:microsoft.com/office/officeart/2005/8/layout/vList5"/>
    <dgm:cxn modelId="{5A0A64B8-BEBA-490E-B770-794A48ED1D61}" type="presParOf" srcId="{1CF8348C-1EA1-4BCE-947E-9B7DEF1A873F}" destId="{C38A3B19-5F04-4BDD-BD9F-146C3B396725}" srcOrd="1" destOrd="0" presId="urn:microsoft.com/office/officeart/2005/8/layout/vList5"/>
    <dgm:cxn modelId="{43F06E49-B52A-4A16-9838-2EEF29C5DA51}" type="presParOf" srcId="{91C84EAA-C298-40C7-B640-CEF7838EDCBC}" destId="{4806651D-403F-4F10-A444-B7053213E67B}" srcOrd="5" destOrd="0" presId="urn:microsoft.com/office/officeart/2005/8/layout/vList5"/>
    <dgm:cxn modelId="{01A35A0B-D4D3-44F8-B9CE-9D397040775E}" type="presParOf" srcId="{91C84EAA-C298-40C7-B640-CEF7838EDCBC}" destId="{A829B0CE-7C3A-4D24-9CC5-8A8C3AD967A9}" srcOrd="6" destOrd="0" presId="urn:microsoft.com/office/officeart/2005/8/layout/vList5"/>
    <dgm:cxn modelId="{F6DFC862-F406-41D1-BC45-DC98D934BEF6}" type="presParOf" srcId="{A829B0CE-7C3A-4D24-9CC5-8A8C3AD967A9}" destId="{A5639FC8-F7FB-441E-B80C-D70AAA4BC0D3}" srcOrd="0" destOrd="0" presId="urn:microsoft.com/office/officeart/2005/8/layout/vList5"/>
    <dgm:cxn modelId="{D14C1BEC-59D1-48D3-9BEB-7AA465B47230}" type="presParOf" srcId="{91C84EAA-C298-40C7-B640-CEF7838EDCBC}" destId="{08648E3C-1074-4BBE-89B4-0874D05C4966}" srcOrd="7" destOrd="0" presId="urn:microsoft.com/office/officeart/2005/8/layout/vList5"/>
    <dgm:cxn modelId="{AA19FC1A-031D-4B81-8040-359C51253778}" type="presParOf" srcId="{91C84EAA-C298-40C7-B640-CEF7838EDCBC}" destId="{BDCF4B33-6411-46F4-8F78-D6C07696D514}" srcOrd="8" destOrd="0" presId="urn:microsoft.com/office/officeart/2005/8/layout/vList5"/>
    <dgm:cxn modelId="{453F5000-5A47-4E7C-A01E-F62811CF4D4A}" type="presParOf" srcId="{BDCF4B33-6411-46F4-8F78-D6C07696D514}" destId="{86EB2915-31DF-4E93-BA08-DF09523ADBA3}" srcOrd="0" destOrd="0" presId="urn:microsoft.com/office/officeart/2005/8/layout/vList5"/>
    <dgm:cxn modelId="{2966F3E6-C29D-4CDD-B54B-3C431F8784E4}" type="presParOf" srcId="{BDCF4B33-6411-46F4-8F78-D6C07696D514}" destId="{15129D04-F363-4436-814C-3BB6DDF3ADFA}" srcOrd="1" destOrd="0" presId="urn:microsoft.com/office/officeart/2005/8/layout/vList5"/>
    <dgm:cxn modelId="{C46F4BA6-ED6B-45C7-94A2-9F0027C6214C}" type="presParOf" srcId="{91C84EAA-C298-40C7-B640-CEF7838EDCBC}" destId="{88AA7CED-B146-4C92-97F4-62566E6EA7C0}" srcOrd="9" destOrd="0" presId="urn:microsoft.com/office/officeart/2005/8/layout/vList5"/>
    <dgm:cxn modelId="{5115049B-7222-47AF-9E43-9B2763B38281}" type="presParOf" srcId="{91C84EAA-C298-40C7-B640-CEF7838EDCBC}" destId="{BAA9AC15-FE61-4AF0-8960-E339D9F7D36F}" srcOrd="10" destOrd="0" presId="urn:microsoft.com/office/officeart/2005/8/layout/vList5"/>
    <dgm:cxn modelId="{0E79A546-1D25-485D-BE8E-15428F9B5ECB}" type="presParOf" srcId="{BAA9AC15-FE61-4AF0-8960-E339D9F7D36F}" destId="{4D248752-8FA2-403A-A0D4-708AF344B02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AD1A-502C-4CF0-80AD-E46126B2D529}">
      <dsp:nvSpPr>
        <dsp:cNvPr id="0" name=""/>
        <dsp:cNvSpPr/>
      </dsp:nvSpPr>
      <dsp:spPr>
        <a:xfrm rot="5400000">
          <a:off x="4869261" y="-1687067"/>
          <a:ext cx="1938809" cy="5528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Семенящий бег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с высоким подниманием бедра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с высоким подниманием бедра и последующим выбрасыванием голени вперед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с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захлестом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голени.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толчками, поочередно отталкиваясь ногами от пола.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у стены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Бег вверх по лестнице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Рывок на 15-40-60 м с вращением мяча вокруг корпуса, шеи.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Быстрый бег с высокого старта с передачей мяча с руки на руку. Дистанция до 50 м.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74505" y="202334"/>
        <a:ext cx="5433678" cy="1749519"/>
      </dsp:txXfrm>
    </dsp:sp>
    <dsp:sp modelId="{124EA5EF-1791-43A6-867A-B5DAAF921782}">
      <dsp:nvSpPr>
        <dsp:cNvPr id="0" name=""/>
        <dsp:cNvSpPr/>
      </dsp:nvSpPr>
      <dsp:spPr>
        <a:xfrm>
          <a:off x="1081" y="843016"/>
          <a:ext cx="91331" cy="25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39" y="847474"/>
        <a:ext cx="82415" cy="243949"/>
      </dsp:txXfrm>
    </dsp:sp>
    <dsp:sp modelId="{457C5C07-0108-48BE-B680-32ED3382176F}">
      <dsp:nvSpPr>
        <dsp:cNvPr id="0" name=""/>
        <dsp:cNvSpPr/>
      </dsp:nvSpPr>
      <dsp:spPr>
        <a:xfrm>
          <a:off x="0" y="972247"/>
          <a:ext cx="3115764" cy="30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БЫСТРОТА</a:t>
          </a:r>
          <a:endParaRPr lang="ru-RU" sz="1500" kern="1200" dirty="0"/>
        </a:p>
      </dsp:txBody>
      <dsp:txXfrm>
        <a:off x="15027" y="987274"/>
        <a:ext cx="3085710" cy="277770"/>
      </dsp:txXfrm>
    </dsp:sp>
    <dsp:sp modelId="{C38A3B19-5F04-4BDD-BD9F-146C3B396725}">
      <dsp:nvSpPr>
        <dsp:cNvPr id="0" name=""/>
        <dsp:cNvSpPr/>
      </dsp:nvSpPr>
      <dsp:spPr>
        <a:xfrm rot="5400000">
          <a:off x="5042623" y="402767"/>
          <a:ext cx="1388000" cy="5286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Скоростное ведение 1-2 мячей в парах (челноком):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а) от лицевой линии до штрафной и обратно;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б) до центра и обратно;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в) до противоположной штрафной и обратно;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г) до противоположной лицевой и обратно.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Усложненный вариант - с попаданием каждый раз в кольцо.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Упражнение выполняется потоком.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93256" y="2419892"/>
        <a:ext cx="5218979" cy="1252486"/>
      </dsp:txXfrm>
    </dsp:sp>
    <dsp:sp modelId="{449AD60E-3157-40A2-8084-81458AF31C47}">
      <dsp:nvSpPr>
        <dsp:cNvPr id="0" name=""/>
        <dsp:cNvSpPr/>
      </dsp:nvSpPr>
      <dsp:spPr>
        <a:xfrm flipH="1">
          <a:off x="118115" y="2641878"/>
          <a:ext cx="81660" cy="99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22101" y="2645864"/>
        <a:ext cx="73688" cy="91593"/>
      </dsp:txXfrm>
    </dsp:sp>
    <dsp:sp modelId="{A5639FC8-F7FB-441E-B80C-D70AAA4BC0D3}">
      <dsp:nvSpPr>
        <dsp:cNvPr id="0" name=""/>
        <dsp:cNvSpPr/>
      </dsp:nvSpPr>
      <dsp:spPr>
        <a:xfrm>
          <a:off x="0" y="2688542"/>
          <a:ext cx="3115764" cy="30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ВЫНОСЛИВОСТЬ</a:t>
          </a:r>
          <a:endParaRPr lang="ru-RU" sz="1500" kern="1200" dirty="0"/>
        </a:p>
      </dsp:txBody>
      <dsp:txXfrm>
        <a:off x="15027" y="2703569"/>
        <a:ext cx="3085710" cy="277770"/>
      </dsp:txXfrm>
    </dsp:sp>
    <dsp:sp modelId="{15129D04-F363-4436-814C-3BB6DDF3ADFA}">
      <dsp:nvSpPr>
        <dsp:cNvPr id="0" name=""/>
        <dsp:cNvSpPr/>
      </dsp:nvSpPr>
      <dsp:spPr>
        <a:xfrm rot="5400000">
          <a:off x="5070584" y="1996408"/>
          <a:ext cx="1509943" cy="56586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Прыжки на месте с поворотами на 90 и 130</a:t>
          </a:r>
          <a:r>
            <a:rPr lang="ru-RU" sz="1200" kern="1200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 ведением одного или двух мячей.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Рывок с ведением одного или двух мячей на 5-6 м, кувырок вперед с мячом в руках и вновь рывок.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Ходьба на руках с катанием мяча перед собой. Партнер поддерживает ноги. Передачи мяча у стены в парах со сменой мест. Выполняются одним мячом.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Рывок с ведением мяча от центра поля к линии штрафного броска, кувырок вперед с мячом в руках и бросок по кольцу.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Серийные прыжки через барьеры с ведением мяча.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96214" y="4144488"/>
        <a:ext cx="5584975" cy="1362525"/>
      </dsp:txXfrm>
    </dsp:sp>
    <dsp:sp modelId="{86EB2915-31DF-4E93-BA08-DF09523ADBA3}">
      <dsp:nvSpPr>
        <dsp:cNvPr id="0" name=""/>
        <dsp:cNvSpPr/>
      </dsp:nvSpPr>
      <dsp:spPr>
        <a:xfrm>
          <a:off x="1081" y="4572046"/>
          <a:ext cx="2994055" cy="30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6108" y="4587073"/>
        <a:ext cx="2964001" cy="277770"/>
      </dsp:txXfrm>
    </dsp:sp>
    <dsp:sp modelId="{4D248752-8FA2-403A-A0D4-708AF344B020}">
      <dsp:nvSpPr>
        <dsp:cNvPr id="0" name=""/>
        <dsp:cNvSpPr/>
      </dsp:nvSpPr>
      <dsp:spPr>
        <a:xfrm>
          <a:off x="106331" y="4581829"/>
          <a:ext cx="2817212" cy="30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ЛОВКОСТЬ</a:t>
          </a:r>
          <a:endParaRPr lang="ru-RU" sz="1500" kern="1200"/>
        </a:p>
      </dsp:txBody>
      <dsp:txXfrm>
        <a:off x="121358" y="4596856"/>
        <a:ext cx="2787158" cy="27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720" y="975360"/>
            <a:ext cx="6156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скоростных качеств на уроках физической культуры</a:t>
            </a:r>
            <a:endParaRPr lang="ru-RU" sz="4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319" y="5984240"/>
            <a:ext cx="6888481" cy="707886"/>
          </a:xfrm>
          <a:prstGeom prst="rect">
            <a:avLst/>
          </a:prstGeom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Подготовил: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Спрыжков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Юрий Валерьевич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учитель физкультуры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КГУ «Женская гимназия г.Темиртау»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9760" y="595713"/>
            <a:ext cx="677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280" y="1093553"/>
            <a:ext cx="677672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4830" y="392086"/>
            <a:ext cx="7152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572" y="435935"/>
            <a:ext cx="64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1088" y="744277"/>
            <a:ext cx="7262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образом, введение системы упражнений скоростной подготовки повышает тренировочный эффект занятий физической культурой, о чем свидетельствую качественные сдвиги и темпы прироста.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8481" y="295029"/>
            <a:ext cx="6124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3200" y="748635"/>
            <a:ext cx="74371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задачами физического воспитания в гимназии являются укрепление здоровья, содействие правильному развитию, обучение учащихся жизненно необходимым двигательным навыкам, воспитание физических, волевых и моральных качеств.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уровень здоровья детей резко снижается, что обусловлено рядом факторов (экология, наследственность, вредные привычки, как детей, так и родителей, медицинское заключение).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скоростных качеств целесообразно развивать с помощью игры баскетбол.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Баскетбол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представляет собой целостное воспроизведение игровых приемов, техник, тактических действий, физических и психических компонентов подготовленность участников в условиях постоянно изменяющихся игровых ситуаций, что способствует развитию скоростных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9760" y="595713"/>
            <a:ext cx="677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изучить влияние подвижных игр, баскетбола, на развитие скоростных качеств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8960" y="2414353"/>
            <a:ext cx="67767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физиологические основы скоростных способностей учениц гимназии;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наиболее эффективные средства  и методы развития скоростных качеств;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Применять  специальные игровые, скоростные упражнения в работе с учащимися.</a:t>
            </a:r>
          </a:p>
          <a:p>
            <a:pPr marL="457200" indent="-457200">
              <a:lnSpc>
                <a:spcPct val="15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69312" y="1031360"/>
            <a:ext cx="5879804" cy="723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45759" y="401574"/>
            <a:ext cx="619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по методической теме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8316" y="1060793"/>
            <a:ext cx="76448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Подвижные игры  Л.В.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Былеева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И.М. Коротков. "Физкультура и спорт« 2000г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Игра – баскетбол. под ред. Д. П. Маркова и Н. Г. Озолина, М, 1999.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Учебник тренера по легкой атлетике. Л.С.Хоменкова . –2002.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Лёгкая атлетика, под ред. Д. П. Маркова и Н. Г. Озолина, М, 1999.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Учебник тренера по баскетболу. Л.С.Хоменкова . –2002.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Баскетбол в 5-8 классах общеобразовательных школах. Алма-Ата, 2001г.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Туркунбаев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Б.И.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9760" y="595713"/>
            <a:ext cx="677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280" y="1093553"/>
            <a:ext cx="677672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4830" y="392086"/>
            <a:ext cx="7152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163" y="639357"/>
            <a:ext cx="5846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методики скоростных качеств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39163" y="1180215"/>
            <a:ext cx="641143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урока при развитии скоростных качеств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мин- физические упражнения с предметным и спортивным инвентарем;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 мин – медленный бег;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мин – физические упражнения с предметами 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мин -  ходьба бег;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мин-  упражнения на гимнастических снарядах;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мин – отдых, подведение итогов.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423" y="319552"/>
            <a:ext cx="8378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специальных игровых , скоростных упражнений 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70121" y="691117"/>
          <a:ext cx="8654902" cy="583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9760" y="595713"/>
            <a:ext cx="677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280" y="1093553"/>
            <a:ext cx="677672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4830" y="392086"/>
            <a:ext cx="7152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163" y="1180215"/>
            <a:ext cx="64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овая папка\DSC01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640" y="3553311"/>
            <a:ext cx="2830039" cy="1982973"/>
          </a:xfrm>
          <a:prstGeom prst="rect">
            <a:avLst/>
          </a:prstGeom>
          <a:noFill/>
        </p:spPr>
      </p:pic>
      <p:pic>
        <p:nvPicPr>
          <p:cNvPr id="1028" name="Picture 4" descr="F:\Новая папка\DSC01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580" y="699250"/>
            <a:ext cx="2812040" cy="1871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0" y="3553312"/>
            <a:ext cx="2978939" cy="19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72" y="560841"/>
            <a:ext cx="2557934" cy="23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16" y="1126030"/>
            <a:ext cx="2010828" cy="219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3202" y="3648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126" y="1034718"/>
            <a:ext cx="590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Скоростные качества учениц женской гимназии </a:t>
            </a:r>
          </a:p>
          <a:p>
            <a:pPr marL="342900"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(среднее звено)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4" y="2016932"/>
            <a:ext cx="6833175" cy="41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9760" y="595713"/>
            <a:ext cx="677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280" y="1093553"/>
            <a:ext cx="677672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4830" y="392086"/>
            <a:ext cx="7152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572" y="435935"/>
            <a:ext cx="64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479" y="564377"/>
            <a:ext cx="7602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Скоростные качества учениц женской гимназии </a:t>
            </a:r>
          </a:p>
          <a:p>
            <a:pPr marL="342900" indent="-3429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(старшее звено)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608138"/>
            <a:ext cx="6866242" cy="42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413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33</cp:revision>
  <dcterms:created xsi:type="dcterms:W3CDTF">2013-11-19T05:52:05Z</dcterms:created>
  <dcterms:modified xsi:type="dcterms:W3CDTF">2016-02-24T21:49:27Z</dcterms:modified>
</cp:coreProperties>
</file>